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theme/themeOverride5.xml" ContentType="application/vnd.openxmlformats-officedocument.themeOverr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23"/>
  </p:notesMasterIdLst>
  <p:handoutMasterIdLst>
    <p:handoutMasterId r:id="rId24"/>
  </p:handoutMasterIdLst>
  <p:sldIdLst>
    <p:sldId id="350" r:id="rId5"/>
    <p:sldId id="352" r:id="rId6"/>
    <p:sldId id="361" r:id="rId7"/>
    <p:sldId id="367" r:id="rId8"/>
    <p:sldId id="368" r:id="rId9"/>
    <p:sldId id="370" r:id="rId10"/>
    <p:sldId id="371" r:id="rId11"/>
    <p:sldId id="373" r:id="rId12"/>
    <p:sldId id="374" r:id="rId13"/>
    <p:sldId id="375" r:id="rId14"/>
    <p:sldId id="376" r:id="rId15"/>
    <p:sldId id="377" r:id="rId16"/>
    <p:sldId id="378" r:id="rId17"/>
    <p:sldId id="379" r:id="rId18"/>
    <p:sldId id="380" r:id="rId19"/>
    <p:sldId id="381" r:id="rId20"/>
    <p:sldId id="382" r:id="rId21"/>
    <p:sldId id="383" r:id="rId22"/>
  </p:sldIdLst>
  <p:sldSz cx="12192000"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226" autoAdjust="0"/>
  </p:normalViewPr>
  <p:slideViewPr>
    <p:cSldViewPr snapToGrid="0">
      <p:cViewPr>
        <p:scale>
          <a:sx n="106" d="100"/>
          <a:sy n="106" d="100"/>
        </p:scale>
        <p:origin x="-90" y="-24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96" d="100"/>
          <a:sy n="96" d="100"/>
        </p:scale>
        <p:origin x="289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Microsoft_Excel_Worksheet4.xlsx"/><Relationship Id="rId1" Type="http://schemas.openxmlformats.org/officeDocument/2006/relationships/themeOverride" Target="../theme/themeOverride2.xm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package" Target="../embeddings/Microsoft_Excel_Worksheet5.xlsx"/><Relationship Id="rId1" Type="http://schemas.openxmlformats.org/officeDocument/2006/relationships/themeOverride" Target="../theme/themeOverride3.xml"/><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package" Target="../embeddings/Microsoft_Excel_Worksheet6.xlsx"/><Relationship Id="rId1" Type="http://schemas.openxmlformats.org/officeDocument/2006/relationships/themeOverride" Target="../theme/themeOverride4.xml"/><Relationship Id="rId4" Type="http://schemas.microsoft.com/office/2011/relationships/chartStyle" Target="style6.xm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package" Target="../embeddings/Microsoft_Excel_Worksheet7.xlsx"/><Relationship Id="rId1" Type="http://schemas.openxmlformats.org/officeDocument/2006/relationships/themeOverride" Target="../theme/themeOverride5.xml"/><Relationship Id="rId4"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Altersverteilung</a:t>
            </a:r>
          </a:p>
        </c:rich>
      </c:tx>
      <c:layout/>
      <c:overlay val="0"/>
      <c:spPr>
        <a:noFill/>
        <a:ln>
          <a:noFill/>
        </a:ln>
        <a:effectLst/>
      </c:spPr>
    </c:title>
    <c:autoTitleDeleted val="0"/>
    <c:plotArea>
      <c:layout>
        <c:manualLayout>
          <c:layoutTarget val="inner"/>
          <c:xMode val="edge"/>
          <c:yMode val="edge"/>
          <c:x val="2.5462962962962962E-2"/>
          <c:y val="0.25557586551681044"/>
          <c:w val="0.94907407407407407"/>
          <c:h val="0.66767122859642547"/>
        </c:manualLayout>
      </c:layout>
      <c:barChart>
        <c:barDir val="col"/>
        <c:grouping val="stacked"/>
        <c:varyColors val="0"/>
        <c:ser>
          <c:idx val="0"/>
          <c:order val="0"/>
          <c:tx>
            <c:strRef>
              <c:f>Tabelle1!$B$1</c:f>
              <c:strCache>
                <c:ptCount val="1"/>
                <c:pt idx="0">
                  <c:v>Alter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Tabelle1!$A$2:$A$6</c:f>
              <c:strCache>
                <c:ptCount val="5"/>
                <c:pt idx="0">
                  <c:v>bis 14</c:v>
                </c:pt>
                <c:pt idx="1">
                  <c:v>15-25</c:v>
                </c:pt>
                <c:pt idx="2">
                  <c:v>26-40</c:v>
                </c:pt>
                <c:pt idx="3">
                  <c:v>41-60</c:v>
                </c:pt>
                <c:pt idx="4">
                  <c:v>61-99</c:v>
                </c:pt>
              </c:strCache>
            </c:strRef>
          </c:cat>
          <c:val>
            <c:numRef>
              <c:f>Tabelle1!$B$2:$B$6</c:f>
              <c:numCache>
                <c:formatCode>General</c:formatCode>
                <c:ptCount val="5"/>
                <c:pt idx="0">
                  <c:v>0.2</c:v>
                </c:pt>
                <c:pt idx="1">
                  <c:v>4</c:v>
                </c:pt>
                <c:pt idx="2">
                  <c:v>18</c:v>
                </c:pt>
                <c:pt idx="3">
                  <c:v>33</c:v>
                </c:pt>
                <c:pt idx="4">
                  <c:v>21</c:v>
                </c:pt>
              </c:numCache>
            </c:numRef>
          </c:val>
          <c:extLst xmlns:c16r2="http://schemas.microsoft.com/office/drawing/2015/06/chart">
            <c:ext xmlns:c16="http://schemas.microsoft.com/office/drawing/2014/chart" uri="{C3380CC4-5D6E-409C-BE32-E72D297353CC}">
              <c16:uniqueId val="{00000000-40B8-4CDA-A3D2-421256489E0A}"/>
            </c:ext>
          </c:extLst>
        </c:ser>
        <c:dLbls>
          <c:dLblPos val="ctr"/>
          <c:showLegendKey val="0"/>
          <c:showVal val="1"/>
          <c:showCatName val="0"/>
          <c:showSerName val="0"/>
          <c:showPercent val="0"/>
          <c:showBubbleSize val="0"/>
        </c:dLbls>
        <c:gapWidth val="79"/>
        <c:overlap val="100"/>
        <c:axId val="105577472"/>
        <c:axId val="105629568"/>
      </c:barChart>
      <c:catAx>
        <c:axId val="1055774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de-DE"/>
          </a:p>
        </c:txPr>
        <c:crossAx val="105629568"/>
        <c:crosses val="autoZero"/>
        <c:auto val="1"/>
        <c:lblAlgn val="ctr"/>
        <c:lblOffset val="100"/>
        <c:noMultiLvlLbl val="0"/>
      </c:catAx>
      <c:valAx>
        <c:axId val="105629568"/>
        <c:scaling>
          <c:orientation val="minMax"/>
        </c:scaling>
        <c:delete val="1"/>
        <c:axPos val="l"/>
        <c:numFmt formatCode="General" sourceLinked="1"/>
        <c:majorTickMark val="none"/>
        <c:minorTickMark val="none"/>
        <c:tickLblPos val="nextTo"/>
        <c:crossAx val="10557747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dirty="0" err="1"/>
              <a:t>Kinderanzahl</a:t>
            </a:r>
            <a:r>
              <a:rPr lang="en-US" dirty="0"/>
              <a:t> </a:t>
            </a:r>
          </a:p>
        </c:rich>
      </c:tx>
      <c:layout>
        <c:manualLayout>
          <c:xMode val="edge"/>
          <c:yMode val="edge"/>
          <c:x val="0.28451953922426365"/>
          <c:y val="2.7777777777777776E-2"/>
        </c:manualLayout>
      </c:layout>
      <c:overlay val="0"/>
      <c:spPr>
        <a:noFill/>
        <a:ln>
          <a:noFill/>
        </a:ln>
        <a:effectLst/>
      </c:spPr>
    </c:title>
    <c:autoTitleDeleted val="0"/>
    <c:plotArea>
      <c:layout/>
      <c:pieChart>
        <c:varyColors val="1"/>
        <c:ser>
          <c:idx val="0"/>
          <c:order val="0"/>
          <c:tx>
            <c:strRef>
              <c:f>Tabelle1!$B$1</c:f>
              <c:strCache>
                <c:ptCount val="1"/>
                <c:pt idx="0">
                  <c:v>Kinderanzahl (Insgesamt 109)</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1-D429-4C4D-8446-D111FFF0D17D}"/>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3-D429-4C4D-8446-D111FFF0D17D}"/>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5-D429-4C4D-8446-D111FFF0D17D}"/>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7-D429-4C4D-8446-D111FFF0D17D}"/>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9-D429-4C4D-8446-D111FFF0D17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Tabelle1!$A$2:$A$6</c:f>
              <c:strCache>
                <c:ptCount val="5"/>
                <c:pt idx="0">
                  <c:v>1 Kind</c:v>
                </c:pt>
                <c:pt idx="1">
                  <c:v>2 Kinder</c:v>
                </c:pt>
                <c:pt idx="2">
                  <c:v>3 Kinder</c:v>
                </c:pt>
                <c:pt idx="3">
                  <c:v>4 Kinder</c:v>
                </c:pt>
                <c:pt idx="4">
                  <c:v>6 Kinder</c:v>
                </c:pt>
              </c:strCache>
            </c:strRef>
          </c:cat>
          <c:val>
            <c:numRef>
              <c:f>Tabelle1!$B$2:$B$6</c:f>
              <c:numCache>
                <c:formatCode>General</c:formatCode>
                <c:ptCount val="5"/>
                <c:pt idx="0">
                  <c:v>34</c:v>
                </c:pt>
                <c:pt idx="1">
                  <c:v>49</c:v>
                </c:pt>
                <c:pt idx="2">
                  <c:v>14</c:v>
                </c:pt>
                <c:pt idx="3">
                  <c:v>2</c:v>
                </c:pt>
              </c:numCache>
            </c:numRef>
          </c:val>
          <c:extLst xmlns:c16r2="http://schemas.microsoft.com/office/drawing/2015/06/chart">
            <c:ext xmlns:c16="http://schemas.microsoft.com/office/drawing/2014/chart" uri="{C3380CC4-5D6E-409C-BE32-E72D297353CC}">
              <c16:uniqueId val="{0000000A-D429-4C4D-8446-D111FFF0D17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4"/>
        <c:delete val="1"/>
      </c:legendEntry>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de-D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Verteilung der Pfarreien </a:t>
            </a:r>
          </a:p>
        </c:rich>
      </c:tx>
      <c:layout/>
      <c:overlay val="0"/>
      <c:spPr>
        <a:noFill/>
        <a:ln>
          <a:noFill/>
        </a:ln>
        <a:effectLst/>
      </c:spPr>
    </c:title>
    <c:autoTitleDeleted val="0"/>
    <c:plotArea>
      <c:layout>
        <c:manualLayout>
          <c:layoutTarget val="inner"/>
          <c:xMode val="edge"/>
          <c:yMode val="edge"/>
          <c:x val="2.5462962962962962E-2"/>
          <c:y val="0.17450412448443944"/>
          <c:w val="0.94907407407407407"/>
          <c:h val="0.65060148731408574"/>
        </c:manualLayout>
      </c:layout>
      <c:barChart>
        <c:barDir val="col"/>
        <c:grouping val="stacked"/>
        <c:varyColors val="0"/>
        <c:ser>
          <c:idx val="0"/>
          <c:order val="0"/>
          <c:tx>
            <c:strRef>
              <c:f>Tabelle1!$B$1</c:f>
              <c:strCache>
                <c:ptCount val="1"/>
                <c:pt idx="0">
                  <c:v>Pfarreien</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Tabelle1!$A$2:$A$7</c:f>
              <c:strCache>
                <c:ptCount val="6"/>
                <c:pt idx="0">
                  <c:v>Denkendorf</c:v>
                </c:pt>
                <c:pt idx="1">
                  <c:v>Dörndorf</c:v>
                </c:pt>
                <c:pt idx="2">
                  <c:v>Zandt</c:v>
                </c:pt>
                <c:pt idx="3">
                  <c:v>Irlahüll</c:v>
                </c:pt>
                <c:pt idx="4">
                  <c:v>Gelbelsee</c:v>
                </c:pt>
                <c:pt idx="5">
                  <c:v>Irfersdorf</c:v>
                </c:pt>
              </c:strCache>
            </c:strRef>
          </c:cat>
          <c:val>
            <c:numRef>
              <c:f>Tabelle1!$B$2:$B$7</c:f>
              <c:numCache>
                <c:formatCode>General</c:formatCode>
                <c:ptCount val="6"/>
                <c:pt idx="0">
                  <c:v>17</c:v>
                </c:pt>
                <c:pt idx="1">
                  <c:v>8</c:v>
                </c:pt>
                <c:pt idx="2">
                  <c:v>15</c:v>
                </c:pt>
                <c:pt idx="3">
                  <c:v>14</c:v>
                </c:pt>
                <c:pt idx="4">
                  <c:v>6</c:v>
                </c:pt>
                <c:pt idx="5">
                  <c:v>16</c:v>
                </c:pt>
              </c:numCache>
            </c:numRef>
          </c:val>
          <c:extLst xmlns:c16r2="http://schemas.microsoft.com/office/drawing/2015/06/chart">
            <c:ext xmlns:c16="http://schemas.microsoft.com/office/drawing/2014/chart" uri="{C3380CC4-5D6E-409C-BE32-E72D297353CC}">
              <c16:uniqueId val="{00000000-4395-48D3-AD03-65847B3A3B0C}"/>
            </c:ext>
          </c:extLst>
        </c:ser>
        <c:dLbls>
          <c:dLblPos val="ctr"/>
          <c:showLegendKey val="0"/>
          <c:showVal val="1"/>
          <c:showCatName val="0"/>
          <c:showSerName val="0"/>
          <c:showPercent val="0"/>
          <c:showBubbleSize val="0"/>
        </c:dLbls>
        <c:gapWidth val="150"/>
        <c:overlap val="100"/>
        <c:axId val="107559936"/>
        <c:axId val="107599744"/>
      </c:barChart>
      <c:catAx>
        <c:axId val="1075599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de-DE"/>
          </a:p>
        </c:txPr>
        <c:crossAx val="107599744"/>
        <c:crosses val="autoZero"/>
        <c:auto val="1"/>
        <c:lblAlgn val="ctr"/>
        <c:lblOffset val="100"/>
        <c:noMultiLvlLbl val="0"/>
      </c:catAx>
      <c:valAx>
        <c:axId val="1075997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755993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de-D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31881256222282567"/>
          <c:y val="0.14666746605912837"/>
          <c:w val="0.40068920264277308"/>
          <c:h val="0.70781645949078698"/>
        </c:manualLayout>
      </c:layout>
      <c:pieChart>
        <c:varyColors val="1"/>
        <c:ser>
          <c:idx val="0"/>
          <c:order val="0"/>
          <c:tx>
            <c:strRef>
              <c:f>Tabelle1!$B$1</c:f>
              <c:strCache>
                <c:ptCount val="1"/>
                <c:pt idx="0">
                  <c:v>1. Frage</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3F77-422F-8045-0637085A07A5}"/>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3F77-422F-8045-0637085A07A5}"/>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5-3F77-422F-8045-0637085A07A5}"/>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7-3F77-422F-8045-0637085A07A5}"/>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9-3F77-422F-8045-0637085A07A5}"/>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B-3F77-422F-8045-0637085A07A5}"/>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D-3F77-422F-8045-0637085A07A5}"/>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de-D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Tabelle1!$A$2:$A$8</c:f>
              <c:strCache>
                <c:ptCount val="7"/>
                <c:pt idx="0">
                  <c:v>ortsverbunden</c:v>
                </c:pt>
                <c:pt idx="1">
                  <c:v>traditionsbewusst</c:v>
                </c:pt>
                <c:pt idx="2">
                  <c:v>familienfreundlich</c:v>
                </c:pt>
                <c:pt idx="3">
                  <c:v>musikalisch</c:v>
                </c:pt>
                <c:pt idx="4">
                  <c:v>Zusammenarbeit</c:v>
                </c:pt>
                <c:pt idx="5">
                  <c:v>Offen für Neues</c:v>
                </c:pt>
                <c:pt idx="6">
                  <c:v>kulturell interessiert</c:v>
                </c:pt>
              </c:strCache>
            </c:strRef>
          </c:cat>
          <c:val>
            <c:numRef>
              <c:f>Tabelle1!$B$2:$B$8</c:f>
              <c:numCache>
                <c:formatCode>General</c:formatCode>
                <c:ptCount val="7"/>
                <c:pt idx="0">
                  <c:v>51</c:v>
                </c:pt>
                <c:pt idx="1">
                  <c:v>56</c:v>
                </c:pt>
                <c:pt idx="2">
                  <c:v>27</c:v>
                </c:pt>
                <c:pt idx="3">
                  <c:v>23</c:v>
                </c:pt>
                <c:pt idx="4">
                  <c:v>22</c:v>
                </c:pt>
                <c:pt idx="5">
                  <c:v>9</c:v>
                </c:pt>
                <c:pt idx="6">
                  <c:v>6</c:v>
                </c:pt>
              </c:numCache>
            </c:numRef>
          </c:val>
          <c:extLst xmlns:c16r2="http://schemas.microsoft.com/office/drawing/2015/06/chart">
            <c:ext xmlns:c16="http://schemas.microsoft.com/office/drawing/2014/chart" uri="{C3380CC4-5D6E-409C-BE32-E72D297353CC}">
              <c16:uniqueId val="{0000000E-3F77-422F-8045-0637085A07A5}"/>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4.807705071348841E-2"/>
          <c:y val="0.10859560067681895"/>
          <c:w val="0.22568497903279336"/>
          <c:h val="0.4983087520151352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9.7958935749325945E-2"/>
          <c:y val="0.14666750514076105"/>
          <c:w val="0.45069587095808722"/>
          <c:h val="0.70781638163432636"/>
        </c:manualLayout>
      </c:layout>
      <c:pieChart>
        <c:varyColors val="1"/>
        <c:ser>
          <c:idx val="0"/>
          <c:order val="0"/>
          <c:tx>
            <c:strRef>
              <c:f>Tabelle1!$B$1</c:f>
              <c:strCache>
                <c:ptCount val="1"/>
                <c:pt idx="0">
                  <c:v>2. Frage </c:v>
                </c:pt>
              </c:strCache>
            </c:strRef>
          </c:tx>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F49D-4EC4-962F-7AEC7C072A89}"/>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F49D-4EC4-962F-7AEC7C072A89}"/>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5-F49D-4EC4-962F-7AEC7C072A89}"/>
              </c:ext>
            </c:extLst>
          </c:dPt>
          <c:dPt>
            <c:idx val="3"/>
            <c:bubble3D val="0"/>
            <c:spPr>
              <a:solidFill>
                <a:schemeClr val="accent6">
                  <a:lumMod val="60000"/>
                </a:schemeClr>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7-F49D-4EC4-962F-7AEC7C072A89}"/>
              </c:ext>
            </c:extLst>
          </c:dPt>
          <c:dPt>
            <c:idx val="4"/>
            <c:bubble3D val="0"/>
            <c:spPr>
              <a:solidFill>
                <a:schemeClr val="accent5">
                  <a:lumMod val="60000"/>
                </a:schemeClr>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9-F49D-4EC4-962F-7AEC7C072A89}"/>
              </c:ext>
            </c:extLst>
          </c:dPt>
          <c:dPt>
            <c:idx val="5"/>
            <c:bubble3D val="0"/>
            <c:spPr>
              <a:solidFill>
                <a:schemeClr val="accent4">
                  <a:lumMod val="60000"/>
                </a:schemeClr>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B-F49D-4EC4-962F-7AEC7C072A89}"/>
              </c:ext>
            </c:extLst>
          </c:dPt>
          <c:dPt>
            <c:idx val="6"/>
            <c:bubble3D val="0"/>
            <c:spPr>
              <a:solidFill>
                <a:schemeClr val="accent6">
                  <a:lumMod val="80000"/>
                  <a:lumOff val="20000"/>
                </a:schemeClr>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D-F49D-4EC4-962F-7AEC7C072A89}"/>
              </c:ext>
            </c:extLst>
          </c:dPt>
          <c:dPt>
            <c:idx val="7"/>
            <c:bubble3D val="0"/>
            <c:spPr>
              <a:solidFill>
                <a:schemeClr val="accent5">
                  <a:lumMod val="80000"/>
                  <a:lumOff val="20000"/>
                </a:schemeClr>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F-F49D-4EC4-962F-7AEC7C072A89}"/>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de-D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Tabelle1!$A$2:$A$9</c:f>
              <c:strCache>
                <c:ptCount val="8"/>
                <c:pt idx="0">
                  <c:v>Christenüberzeugung</c:v>
                </c:pt>
                <c:pt idx="1">
                  <c:v>Glaubensfreude</c:v>
                </c:pt>
                <c:pt idx="2">
                  <c:v>Glaubensunterstützung</c:v>
                </c:pt>
                <c:pt idx="3">
                  <c:v>Lebenshilfe</c:v>
                </c:pt>
                <c:pt idx="4">
                  <c:v>Verein für sich</c:v>
                </c:pt>
                <c:pt idx="5">
                  <c:v>Wohlbefinden</c:v>
                </c:pt>
                <c:pt idx="6">
                  <c:v>Kein Interesse</c:v>
                </c:pt>
                <c:pt idx="7">
                  <c:v>Schlechte Erfahrung</c:v>
                </c:pt>
              </c:strCache>
            </c:strRef>
          </c:cat>
          <c:val>
            <c:numRef>
              <c:f>Tabelle1!$B$2:$B$9</c:f>
              <c:numCache>
                <c:formatCode>General</c:formatCode>
                <c:ptCount val="8"/>
                <c:pt idx="0">
                  <c:v>33</c:v>
                </c:pt>
                <c:pt idx="1">
                  <c:v>24</c:v>
                </c:pt>
                <c:pt idx="2">
                  <c:v>20</c:v>
                </c:pt>
                <c:pt idx="3">
                  <c:v>14</c:v>
                </c:pt>
                <c:pt idx="4">
                  <c:v>19</c:v>
                </c:pt>
                <c:pt idx="5">
                  <c:v>29</c:v>
                </c:pt>
                <c:pt idx="6">
                  <c:v>18</c:v>
                </c:pt>
                <c:pt idx="7">
                  <c:v>7</c:v>
                </c:pt>
              </c:numCache>
            </c:numRef>
          </c:val>
          <c:extLst xmlns:c16r2="http://schemas.microsoft.com/office/drawing/2015/06/chart">
            <c:ext xmlns:c16="http://schemas.microsoft.com/office/drawing/2014/chart" uri="{C3380CC4-5D6E-409C-BE32-E72D297353CC}">
              <c16:uniqueId val="{00000010-F49D-4EC4-962F-7AEC7C072A8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57000151174862834"/>
          <c:y val="0.16950935142874121"/>
          <c:w val="0.3922307318644882"/>
          <c:h val="0.6979705285237961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bar"/>
        <c:grouping val="stacked"/>
        <c:varyColors val="0"/>
        <c:ser>
          <c:idx val="0"/>
          <c:order val="0"/>
          <c:tx>
            <c:strRef>
              <c:f>Tabelle1!$B$1</c:f>
              <c:strCache>
                <c:ptCount val="1"/>
                <c:pt idx="0">
                  <c:v>Für was soll sich unsere Pfarrgemeinde besonders stark machen?</c:v>
                </c:pt>
              </c:strCache>
            </c:strRef>
          </c:tx>
          <c:spPr>
            <a:solidFill>
              <a:schemeClr val="accent1"/>
            </a:solidFill>
            <a:ln>
              <a:noFill/>
            </a:ln>
            <a:effectLst/>
          </c:spPr>
          <c:invertIfNegative val="0"/>
          <c:cat>
            <c:strRef>
              <c:f>Tabelle1!$A$2:$A$6</c:f>
              <c:strCache>
                <c:ptCount val="5"/>
                <c:pt idx="0">
                  <c:v>Für Gemeinschaft in der Pfarrei </c:v>
                </c:pt>
                <c:pt idx="1">
                  <c:v>Für Schwache und Benachteiligte </c:v>
                </c:pt>
                <c:pt idx="2">
                  <c:v>Mehr Seelsorge </c:v>
                </c:pt>
                <c:pt idx="3">
                  <c:v>Ansprechende Gottesdienste </c:v>
                </c:pt>
                <c:pt idx="4">
                  <c:v>Für Kinder und Jugendliche </c:v>
                </c:pt>
              </c:strCache>
            </c:strRef>
          </c:cat>
          <c:val>
            <c:numRef>
              <c:f>Tabelle1!$B$2:$B$6</c:f>
              <c:numCache>
                <c:formatCode>General</c:formatCode>
                <c:ptCount val="5"/>
                <c:pt idx="0">
                  <c:v>96</c:v>
                </c:pt>
                <c:pt idx="1">
                  <c:v>100</c:v>
                </c:pt>
                <c:pt idx="2">
                  <c:v>125</c:v>
                </c:pt>
                <c:pt idx="3">
                  <c:v>151</c:v>
                </c:pt>
                <c:pt idx="4">
                  <c:v>155</c:v>
                </c:pt>
              </c:numCache>
            </c:numRef>
          </c:val>
          <c:extLst xmlns:c16r2="http://schemas.microsoft.com/office/drawing/2015/06/chart">
            <c:ext xmlns:c16="http://schemas.microsoft.com/office/drawing/2014/chart" uri="{C3380CC4-5D6E-409C-BE32-E72D297353CC}">
              <c16:uniqueId val="{00000000-1504-438D-9E2D-3196AF14C6BA}"/>
            </c:ext>
          </c:extLst>
        </c:ser>
        <c:dLbls>
          <c:showLegendKey val="0"/>
          <c:showVal val="0"/>
          <c:showCatName val="0"/>
          <c:showSerName val="0"/>
          <c:showPercent val="0"/>
          <c:showBubbleSize val="0"/>
        </c:dLbls>
        <c:gapWidth val="150"/>
        <c:overlap val="100"/>
        <c:axId val="108081920"/>
        <c:axId val="108083456"/>
      </c:barChart>
      <c:catAx>
        <c:axId val="108081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08083456"/>
        <c:crosses val="autoZero"/>
        <c:auto val="1"/>
        <c:lblAlgn val="ctr"/>
        <c:lblOffset val="100"/>
        <c:noMultiLvlLbl val="0"/>
      </c:catAx>
      <c:valAx>
        <c:axId val="1080834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0808192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38274043946552533"/>
          <c:y val="0.16305555555555556"/>
          <c:w val="0.56532396276696695"/>
          <c:h val="0.76076084239470065"/>
        </c:manualLayout>
      </c:layout>
      <c:barChart>
        <c:barDir val="bar"/>
        <c:grouping val="stacked"/>
        <c:varyColors val="0"/>
        <c:ser>
          <c:idx val="0"/>
          <c:order val="0"/>
          <c:tx>
            <c:strRef>
              <c:f>Tabelle1!$B$1</c:f>
              <c:strCache>
                <c:ptCount val="1"/>
                <c:pt idx="0">
                  <c:v>Welche Angebote sind besonders wichtig?</c:v>
                </c:pt>
              </c:strCache>
            </c:strRef>
          </c:tx>
          <c:spPr>
            <a:solidFill>
              <a:schemeClr val="accent5"/>
            </a:solidFill>
            <a:ln>
              <a:noFill/>
            </a:ln>
            <a:effectLst/>
          </c:spPr>
          <c:invertIfNegative val="0"/>
          <c:cat>
            <c:strRef>
              <c:f>Tabelle1!$A$2:$A$6</c:f>
              <c:strCache>
                <c:ptCount val="5"/>
                <c:pt idx="0">
                  <c:v>Verbände/Gruppierung </c:v>
                </c:pt>
                <c:pt idx="1">
                  <c:v>Familiengottesdienste </c:v>
                </c:pt>
                <c:pt idx="2">
                  <c:v>Gottesdienste </c:v>
                </c:pt>
                <c:pt idx="3">
                  <c:v>Angebote für Kinder </c:v>
                </c:pt>
                <c:pt idx="4">
                  <c:v>Vorbereitung auf Erstkommunion/Firmung </c:v>
                </c:pt>
              </c:strCache>
            </c:strRef>
          </c:cat>
          <c:val>
            <c:numRef>
              <c:f>Tabelle1!$B$2:$B$6</c:f>
              <c:numCache>
                <c:formatCode>General</c:formatCode>
                <c:ptCount val="5"/>
                <c:pt idx="0">
                  <c:v>8</c:v>
                </c:pt>
                <c:pt idx="1">
                  <c:v>26</c:v>
                </c:pt>
                <c:pt idx="2">
                  <c:v>33</c:v>
                </c:pt>
                <c:pt idx="3">
                  <c:v>55</c:v>
                </c:pt>
                <c:pt idx="4">
                  <c:v>202</c:v>
                </c:pt>
              </c:numCache>
            </c:numRef>
          </c:val>
          <c:extLst xmlns:c16r2="http://schemas.microsoft.com/office/drawing/2015/06/chart">
            <c:ext xmlns:c16="http://schemas.microsoft.com/office/drawing/2014/chart" uri="{C3380CC4-5D6E-409C-BE32-E72D297353CC}">
              <c16:uniqueId val="{00000000-1651-4E8E-838A-4A4CBD884E27}"/>
            </c:ext>
          </c:extLst>
        </c:ser>
        <c:dLbls>
          <c:showLegendKey val="0"/>
          <c:showVal val="0"/>
          <c:showCatName val="0"/>
          <c:showSerName val="0"/>
          <c:showPercent val="0"/>
          <c:showBubbleSize val="0"/>
        </c:dLbls>
        <c:gapWidth val="150"/>
        <c:overlap val="100"/>
        <c:axId val="108122880"/>
        <c:axId val="108124416"/>
      </c:barChart>
      <c:catAx>
        <c:axId val="10812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08124416"/>
        <c:crosses val="autoZero"/>
        <c:auto val="1"/>
        <c:lblAlgn val="ctr"/>
        <c:lblOffset val="100"/>
        <c:noMultiLvlLbl val="0"/>
      </c:catAx>
      <c:valAx>
        <c:axId val="1081244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0812288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2">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99DB1B-0F76-4F15-87CC-8887D7F80311}"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FFB62573-40A3-4AC1-8460-F826694888DB}">
      <dgm:prSet phldrT="[Text]"/>
      <dgm:spPr/>
      <dgm:t>
        <a:bodyPr/>
        <a:lstStyle/>
        <a:p>
          <a:r>
            <a:rPr lang="de-DE" dirty="0"/>
            <a:t>Denkendorf</a:t>
          </a:r>
        </a:p>
      </dgm:t>
    </dgm:pt>
    <dgm:pt modelId="{205433F2-F993-45F3-98A1-FFEA08C13403}" type="parTrans" cxnId="{66B7AA08-C52C-4AC0-ACF1-0B2CA0A8DB15}">
      <dgm:prSet/>
      <dgm:spPr/>
      <dgm:t>
        <a:bodyPr/>
        <a:lstStyle/>
        <a:p>
          <a:endParaRPr lang="de-DE"/>
        </a:p>
      </dgm:t>
    </dgm:pt>
    <dgm:pt modelId="{5A854586-2138-44D8-AADF-57A426C49625}" type="sibTrans" cxnId="{66B7AA08-C52C-4AC0-ACF1-0B2CA0A8DB15}">
      <dgm:prSet/>
      <dgm:spPr/>
      <dgm:t>
        <a:bodyPr/>
        <a:lstStyle/>
        <a:p>
          <a:endParaRPr lang="de-DE"/>
        </a:p>
      </dgm:t>
    </dgm:pt>
    <dgm:pt modelId="{DCE35CD2-EA27-441F-87ED-A1B0891323CA}">
      <dgm:prSet phldrT="[Text]" custT="1"/>
      <dgm:spPr/>
      <dgm:t>
        <a:bodyPr/>
        <a:lstStyle/>
        <a:p>
          <a:r>
            <a:rPr lang="de-DE" sz="1200" dirty="0"/>
            <a:t>1. familienfreundlich </a:t>
          </a:r>
        </a:p>
      </dgm:t>
    </dgm:pt>
    <dgm:pt modelId="{33D595CF-D4AC-4F08-BA46-ACF898976A22}" type="parTrans" cxnId="{54D854FC-CB6C-406D-9A92-70BA0B14E92D}">
      <dgm:prSet/>
      <dgm:spPr/>
      <dgm:t>
        <a:bodyPr/>
        <a:lstStyle/>
        <a:p>
          <a:endParaRPr lang="de-DE"/>
        </a:p>
      </dgm:t>
    </dgm:pt>
    <dgm:pt modelId="{A2538861-CDF3-49C8-96AC-72C3EB80AD35}" type="sibTrans" cxnId="{54D854FC-CB6C-406D-9A92-70BA0B14E92D}">
      <dgm:prSet/>
      <dgm:spPr/>
      <dgm:t>
        <a:bodyPr/>
        <a:lstStyle/>
        <a:p>
          <a:endParaRPr lang="de-DE"/>
        </a:p>
      </dgm:t>
    </dgm:pt>
    <dgm:pt modelId="{4EE43C79-B1D4-486A-8B7B-DB67B3158A93}">
      <dgm:prSet phldrT="[Text]" custT="1"/>
      <dgm:spPr/>
      <dgm:t>
        <a:bodyPr/>
        <a:lstStyle/>
        <a:p>
          <a:r>
            <a:rPr lang="de-DE" sz="1200" dirty="0"/>
            <a:t>2. Ich erlebe Freude am Glauben </a:t>
          </a:r>
        </a:p>
      </dgm:t>
    </dgm:pt>
    <dgm:pt modelId="{5A7C3484-3DE2-408C-A24A-D4DDC7EAA56A}" type="parTrans" cxnId="{A8C8AF8D-B7A6-4F89-8A4F-8A85558CBFCD}">
      <dgm:prSet/>
      <dgm:spPr/>
      <dgm:t>
        <a:bodyPr/>
        <a:lstStyle/>
        <a:p>
          <a:endParaRPr lang="de-DE"/>
        </a:p>
      </dgm:t>
    </dgm:pt>
    <dgm:pt modelId="{FCE38E89-5900-4562-A8C1-8264E7877C79}" type="sibTrans" cxnId="{A8C8AF8D-B7A6-4F89-8A4F-8A85558CBFCD}">
      <dgm:prSet/>
      <dgm:spPr/>
      <dgm:t>
        <a:bodyPr/>
        <a:lstStyle/>
        <a:p>
          <a:endParaRPr lang="de-DE"/>
        </a:p>
      </dgm:t>
    </dgm:pt>
    <dgm:pt modelId="{BEDE1B48-B682-4A21-A7AD-34B96F2CBA83}">
      <dgm:prSet phldrT="[Text]"/>
      <dgm:spPr/>
      <dgm:t>
        <a:bodyPr/>
        <a:lstStyle/>
        <a:p>
          <a:r>
            <a:rPr lang="de-DE" dirty="0" err="1"/>
            <a:t>Dörndorf</a:t>
          </a:r>
          <a:endParaRPr lang="de-DE" dirty="0"/>
        </a:p>
      </dgm:t>
    </dgm:pt>
    <dgm:pt modelId="{195586EA-614B-453C-9266-8062F41B50E6}" type="parTrans" cxnId="{F9DB5666-170F-4487-BB92-3F869A48E498}">
      <dgm:prSet/>
      <dgm:spPr/>
      <dgm:t>
        <a:bodyPr/>
        <a:lstStyle/>
        <a:p>
          <a:endParaRPr lang="de-DE"/>
        </a:p>
      </dgm:t>
    </dgm:pt>
    <dgm:pt modelId="{818817DE-FED3-4CBF-97C7-CB1D46F36322}" type="sibTrans" cxnId="{F9DB5666-170F-4487-BB92-3F869A48E498}">
      <dgm:prSet/>
      <dgm:spPr/>
      <dgm:t>
        <a:bodyPr/>
        <a:lstStyle/>
        <a:p>
          <a:endParaRPr lang="de-DE"/>
        </a:p>
      </dgm:t>
    </dgm:pt>
    <dgm:pt modelId="{754B7592-D0C2-4697-B545-CB8E510C0843}">
      <dgm:prSet phldrT="[Text]" custT="1"/>
      <dgm:spPr/>
      <dgm:t>
        <a:bodyPr/>
        <a:lstStyle/>
        <a:p>
          <a:r>
            <a:rPr lang="de-DE" sz="1200" dirty="0"/>
            <a:t>1. traditionsbewusst</a:t>
          </a:r>
        </a:p>
      </dgm:t>
    </dgm:pt>
    <dgm:pt modelId="{7471D1CC-CBF9-4509-868A-38769D1082E1}" type="parTrans" cxnId="{5556BB05-B358-40D8-8F74-9B5E4126F460}">
      <dgm:prSet/>
      <dgm:spPr/>
      <dgm:t>
        <a:bodyPr/>
        <a:lstStyle/>
        <a:p>
          <a:endParaRPr lang="de-DE"/>
        </a:p>
      </dgm:t>
    </dgm:pt>
    <dgm:pt modelId="{6D36D212-A43B-4631-BCEA-4DBFFFFFF270}" type="sibTrans" cxnId="{5556BB05-B358-40D8-8F74-9B5E4126F460}">
      <dgm:prSet/>
      <dgm:spPr/>
      <dgm:t>
        <a:bodyPr/>
        <a:lstStyle/>
        <a:p>
          <a:endParaRPr lang="de-DE"/>
        </a:p>
      </dgm:t>
    </dgm:pt>
    <dgm:pt modelId="{E08EBC82-95D7-477F-B89A-E4629A89559B}">
      <dgm:prSet phldrT="[Text]" custT="1"/>
      <dgm:spPr/>
      <dgm:t>
        <a:bodyPr/>
        <a:lstStyle/>
        <a:p>
          <a:r>
            <a:rPr lang="de-DE" sz="1200" dirty="0"/>
            <a:t>2. Ich begegne überzeugten Christen </a:t>
          </a:r>
        </a:p>
      </dgm:t>
    </dgm:pt>
    <dgm:pt modelId="{6AFB2BC6-5100-46EF-8A49-F0D9B5691436}" type="parTrans" cxnId="{A3F31C81-8819-4C25-A8FE-23C7BE6EE510}">
      <dgm:prSet/>
      <dgm:spPr/>
      <dgm:t>
        <a:bodyPr/>
        <a:lstStyle/>
        <a:p>
          <a:endParaRPr lang="de-DE"/>
        </a:p>
      </dgm:t>
    </dgm:pt>
    <dgm:pt modelId="{DB8B1215-49C2-473E-98D1-E210C81DCFFD}" type="sibTrans" cxnId="{A3F31C81-8819-4C25-A8FE-23C7BE6EE510}">
      <dgm:prSet/>
      <dgm:spPr/>
      <dgm:t>
        <a:bodyPr/>
        <a:lstStyle/>
        <a:p>
          <a:endParaRPr lang="de-DE"/>
        </a:p>
      </dgm:t>
    </dgm:pt>
    <dgm:pt modelId="{FC2312CA-CA87-4473-807F-AAB55CEDF65C}">
      <dgm:prSet phldrT="[Text]"/>
      <dgm:spPr/>
      <dgm:t>
        <a:bodyPr/>
        <a:lstStyle/>
        <a:p>
          <a:r>
            <a:rPr lang="de-DE" dirty="0"/>
            <a:t>Zandt </a:t>
          </a:r>
        </a:p>
      </dgm:t>
    </dgm:pt>
    <dgm:pt modelId="{76DE577F-1AFE-4C52-9B38-A54E213332C6}" type="parTrans" cxnId="{DA30A134-E6A2-47D3-A8C3-AF4D630BBCA3}">
      <dgm:prSet/>
      <dgm:spPr/>
      <dgm:t>
        <a:bodyPr/>
        <a:lstStyle/>
        <a:p>
          <a:endParaRPr lang="de-DE"/>
        </a:p>
      </dgm:t>
    </dgm:pt>
    <dgm:pt modelId="{2400AC07-1121-4B92-B910-18F9438A1601}" type="sibTrans" cxnId="{DA30A134-E6A2-47D3-A8C3-AF4D630BBCA3}">
      <dgm:prSet/>
      <dgm:spPr/>
      <dgm:t>
        <a:bodyPr/>
        <a:lstStyle/>
        <a:p>
          <a:endParaRPr lang="de-DE"/>
        </a:p>
      </dgm:t>
    </dgm:pt>
    <dgm:pt modelId="{FB0B858D-8EDB-4D8A-BA62-FC4AA1E3CADC}">
      <dgm:prSet phldrT="[Text]" custT="1"/>
      <dgm:spPr/>
      <dgm:t>
        <a:bodyPr/>
        <a:lstStyle/>
        <a:p>
          <a:r>
            <a:rPr lang="de-DE" sz="1200" dirty="0"/>
            <a:t>1. familienfreundlich </a:t>
          </a:r>
        </a:p>
      </dgm:t>
    </dgm:pt>
    <dgm:pt modelId="{DD7ABAE4-6671-4706-BB6F-90DFEBFE4904}" type="parTrans" cxnId="{6B0BC2A4-E897-466B-9479-409C5E47A7AF}">
      <dgm:prSet/>
      <dgm:spPr/>
      <dgm:t>
        <a:bodyPr/>
        <a:lstStyle/>
        <a:p>
          <a:endParaRPr lang="de-DE"/>
        </a:p>
      </dgm:t>
    </dgm:pt>
    <dgm:pt modelId="{92F25EC3-AAF1-4EB6-95A2-EC2B6C51B462}" type="sibTrans" cxnId="{6B0BC2A4-E897-466B-9479-409C5E47A7AF}">
      <dgm:prSet/>
      <dgm:spPr/>
      <dgm:t>
        <a:bodyPr/>
        <a:lstStyle/>
        <a:p>
          <a:endParaRPr lang="de-DE"/>
        </a:p>
      </dgm:t>
    </dgm:pt>
    <dgm:pt modelId="{326BF0C2-E8D3-4D38-AF7E-33CC5244B3F7}">
      <dgm:prSet phldrT="[Text]" custT="1"/>
      <dgm:spPr/>
      <dgm:t>
        <a:bodyPr/>
        <a:lstStyle/>
        <a:p>
          <a:r>
            <a:rPr lang="de-DE" sz="1200" dirty="0"/>
            <a:t>2. Ich erlebe Freude am Glauben </a:t>
          </a:r>
        </a:p>
      </dgm:t>
    </dgm:pt>
    <dgm:pt modelId="{B93DFB27-69AE-4B7F-B0EB-DA4A38F6C2EF}" type="parTrans" cxnId="{F839A09B-DDB1-4F30-85E4-15206F5CB620}">
      <dgm:prSet/>
      <dgm:spPr/>
      <dgm:t>
        <a:bodyPr/>
        <a:lstStyle/>
        <a:p>
          <a:endParaRPr lang="de-DE"/>
        </a:p>
      </dgm:t>
    </dgm:pt>
    <dgm:pt modelId="{FA051F84-6957-4997-840C-5707BF8777E0}" type="sibTrans" cxnId="{F839A09B-DDB1-4F30-85E4-15206F5CB620}">
      <dgm:prSet/>
      <dgm:spPr/>
      <dgm:t>
        <a:bodyPr/>
        <a:lstStyle/>
        <a:p>
          <a:endParaRPr lang="de-DE"/>
        </a:p>
      </dgm:t>
    </dgm:pt>
    <dgm:pt modelId="{BB925EFA-B6AB-484F-A47E-198B4B3691A8}">
      <dgm:prSet/>
      <dgm:spPr/>
      <dgm:t>
        <a:bodyPr/>
        <a:lstStyle/>
        <a:p>
          <a:r>
            <a:rPr lang="de-DE" dirty="0" err="1"/>
            <a:t>Irlahüll</a:t>
          </a:r>
          <a:endParaRPr lang="de-DE" dirty="0"/>
        </a:p>
      </dgm:t>
    </dgm:pt>
    <dgm:pt modelId="{FC42322D-12A1-4566-AEBE-7072225DAC6A}" type="parTrans" cxnId="{8E15C08D-600B-43B5-A713-6AC18B75B7AE}">
      <dgm:prSet/>
      <dgm:spPr/>
      <dgm:t>
        <a:bodyPr/>
        <a:lstStyle/>
        <a:p>
          <a:endParaRPr lang="de-DE"/>
        </a:p>
      </dgm:t>
    </dgm:pt>
    <dgm:pt modelId="{482AB084-0204-4852-A01A-7EA368173F2E}" type="sibTrans" cxnId="{8E15C08D-600B-43B5-A713-6AC18B75B7AE}">
      <dgm:prSet/>
      <dgm:spPr/>
      <dgm:t>
        <a:bodyPr/>
        <a:lstStyle/>
        <a:p>
          <a:endParaRPr lang="de-DE"/>
        </a:p>
      </dgm:t>
    </dgm:pt>
    <dgm:pt modelId="{564BBB6C-55BA-409F-AA98-B7A2BBCB8FA4}">
      <dgm:prSet custT="1"/>
      <dgm:spPr/>
      <dgm:t>
        <a:bodyPr/>
        <a:lstStyle/>
        <a:p>
          <a:r>
            <a:rPr lang="de-DE" sz="1200" dirty="0"/>
            <a:t>1. familienfreundlich </a:t>
          </a:r>
        </a:p>
      </dgm:t>
    </dgm:pt>
    <dgm:pt modelId="{2292191A-22DE-48FC-B85D-7334EAACD063}" type="parTrans" cxnId="{96A493E6-3B3C-4F9E-8449-82D677E4661B}">
      <dgm:prSet/>
      <dgm:spPr/>
      <dgm:t>
        <a:bodyPr/>
        <a:lstStyle/>
        <a:p>
          <a:endParaRPr lang="de-DE"/>
        </a:p>
      </dgm:t>
    </dgm:pt>
    <dgm:pt modelId="{FEC708EF-A336-4090-8C78-940234B53738}" type="sibTrans" cxnId="{96A493E6-3B3C-4F9E-8449-82D677E4661B}">
      <dgm:prSet/>
      <dgm:spPr/>
      <dgm:t>
        <a:bodyPr/>
        <a:lstStyle/>
        <a:p>
          <a:endParaRPr lang="de-DE"/>
        </a:p>
      </dgm:t>
    </dgm:pt>
    <dgm:pt modelId="{1DBF6100-2C40-45EA-9817-4EBC1D8855D9}">
      <dgm:prSet custT="1"/>
      <dgm:spPr/>
      <dgm:t>
        <a:bodyPr/>
        <a:lstStyle/>
        <a:p>
          <a:r>
            <a:rPr lang="de-DE" sz="1200" dirty="0"/>
            <a:t>2 Ich finde Unterstützung für meinen Glauben</a:t>
          </a:r>
        </a:p>
      </dgm:t>
    </dgm:pt>
    <dgm:pt modelId="{EF53FAD5-9A87-4757-876E-EC5704E7745B}" type="parTrans" cxnId="{AA06C8C9-512D-4759-A1AF-3D0BD3FD7351}">
      <dgm:prSet/>
      <dgm:spPr/>
      <dgm:t>
        <a:bodyPr/>
        <a:lstStyle/>
        <a:p>
          <a:endParaRPr lang="de-DE"/>
        </a:p>
      </dgm:t>
    </dgm:pt>
    <dgm:pt modelId="{3EAF05E8-5373-413B-94BB-571DC7349553}" type="sibTrans" cxnId="{AA06C8C9-512D-4759-A1AF-3D0BD3FD7351}">
      <dgm:prSet/>
      <dgm:spPr/>
      <dgm:t>
        <a:bodyPr/>
        <a:lstStyle/>
        <a:p>
          <a:endParaRPr lang="de-DE"/>
        </a:p>
      </dgm:t>
    </dgm:pt>
    <dgm:pt modelId="{35018DA8-2533-4745-B8C1-C1ED156BAA0D}">
      <dgm:prSet/>
      <dgm:spPr/>
      <dgm:t>
        <a:bodyPr/>
        <a:lstStyle/>
        <a:p>
          <a:r>
            <a:rPr lang="de-DE" dirty="0"/>
            <a:t>Gelbelsee</a:t>
          </a:r>
        </a:p>
      </dgm:t>
    </dgm:pt>
    <dgm:pt modelId="{36D39339-D051-4E1D-8A54-55BE59BBC729}" type="parTrans" cxnId="{AAED6D16-3625-4347-8B85-50DC4277B596}">
      <dgm:prSet/>
      <dgm:spPr/>
      <dgm:t>
        <a:bodyPr/>
        <a:lstStyle/>
        <a:p>
          <a:endParaRPr lang="de-DE"/>
        </a:p>
      </dgm:t>
    </dgm:pt>
    <dgm:pt modelId="{E296A850-ADAF-48E8-92A0-0D1A26DCF6BA}" type="sibTrans" cxnId="{AAED6D16-3625-4347-8B85-50DC4277B596}">
      <dgm:prSet/>
      <dgm:spPr/>
      <dgm:t>
        <a:bodyPr/>
        <a:lstStyle/>
        <a:p>
          <a:endParaRPr lang="de-DE"/>
        </a:p>
      </dgm:t>
    </dgm:pt>
    <dgm:pt modelId="{24429E4B-9ED3-45F1-BEBD-D00DD676AB60}">
      <dgm:prSet/>
      <dgm:spPr/>
      <dgm:t>
        <a:bodyPr/>
        <a:lstStyle/>
        <a:p>
          <a:r>
            <a:rPr lang="de-DE" dirty="0" err="1"/>
            <a:t>Irfersdorf</a:t>
          </a:r>
          <a:endParaRPr lang="de-DE" dirty="0"/>
        </a:p>
      </dgm:t>
    </dgm:pt>
    <dgm:pt modelId="{683AEA2B-72AA-4177-8394-509C525A571E}" type="parTrans" cxnId="{83EFC1C4-2FD9-4CEC-888F-322271754DFB}">
      <dgm:prSet/>
      <dgm:spPr/>
      <dgm:t>
        <a:bodyPr/>
        <a:lstStyle/>
        <a:p>
          <a:endParaRPr lang="de-DE"/>
        </a:p>
      </dgm:t>
    </dgm:pt>
    <dgm:pt modelId="{7A2A60DF-9FE8-4E03-A69F-2AA0F714B967}" type="sibTrans" cxnId="{83EFC1C4-2FD9-4CEC-888F-322271754DFB}">
      <dgm:prSet/>
      <dgm:spPr/>
      <dgm:t>
        <a:bodyPr/>
        <a:lstStyle/>
        <a:p>
          <a:endParaRPr lang="de-DE"/>
        </a:p>
      </dgm:t>
    </dgm:pt>
    <dgm:pt modelId="{7366DA52-038D-48B2-AF07-44CDA7969868}">
      <dgm:prSet custT="1"/>
      <dgm:spPr/>
      <dgm:t>
        <a:bodyPr/>
        <a:lstStyle/>
        <a:p>
          <a:r>
            <a:rPr lang="de-DE" sz="1200" dirty="0"/>
            <a:t>1. Traditionsbewusst</a:t>
          </a:r>
        </a:p>
      </dgm:t>
    </dgm:pt>
    <dgm:pt modelId="{99727B1C-08BF-472C-96DF-E38980F372B2}" type="parTrans" cxnId="{4EAD6085-8971-4C3B-81FB-B5EA2F17BA4C}">
      <dgm:prSet/>
      <dgm:spPr/>
      <dgm:t>
        <a:bodyPr/>
        <a:lstStyle/>
        <a:p>
          <a:endParaRPr lang="de-DE"/>
        </a:p>
      </dgm:t>
    </dgm:pt>
    <dgm:pt modelId="{002A9064-A082-4F42-A360-CBA5DD779DC7}" type="sibTrans" cxnId="{4EAD6085-8971-4C3B-81FB-B5EA2F17BA4C}">
      <dgm:prSet/>
      <dgm:spPr/>
      <dgm:t>
        <a:bodyPr/>
        <a:lstStyle/>
        <a:p>
          <a:endParaRPr lang="de-DE"/>
        </a:p>
      </dgm:t>
    </dgm:pt>
    <dgm:pt modelId="{3CE1C46A-D8B9-4502-9FA2-C5ADF55B6996}">
      <dgm:prSet custT="1"/>
      <dgm:spPr/>
      <dgm:t>
        <a:bodyPr/>
        <a:lstStyle/>
        <a:p>
          <a:r>
            <a:rPr lang="de-DE" sz="1200" dirty="0"/>
            <a:t>1. familienfreundlich </a:t>
          </a:r>
        </a:p>
      </dgm:t>
    </dgm:pt>
    <dgm:pt modelId="{DEFAC3C6-8A79-4E7D-B31A-1AB130113CC9}" type="parTrans" cxnId="{58181C03-0EB0-493E-84FC-3BA26ED1BA20}">
      <dgm:prSet/>
      <dgm:spPr/>
      <dgm:t>
        <a:bodyPr/>
        <a:lstStyle/>
        <a:p>
          <a:endParaRPr lang="de-DE"/>
        </a:p>
      </dgm:t>
    </dgm:pt>
    <dgm:pt modelId="{D6260D73-4980-4612-B980-0D3D6301E590}" type="sibTrans" cxnId="{58181C03-0EB0-493E-84FC-3BA26ED1BA20}">
      <dgm:prSet/>
      <dgm:spPr/>
      <dgm:t>
        <a:bodyPr/>
        <a:lstStyle/>
        <a:p>
          <a:endParaRPr lang="de-DE"/>
        </a:p>
      </dgm:t>
    </dgm:pt>
    <dgm:pt modelId="{171CB144-2F87-4519-8402-86D3B1AC2DB9}">
      <dgm:prSet custT="1"/>
      <dgm:spPr/>
      <dgm:t>
        <a:bodyPr/>
        <a:lstStyle/>
        <a:p>
          <a:r>
            <a:rPr lang="de-DE" sz="1200" dirty="0"/>
            <a:t>2. Ich finde Unterstützung für meinen Glauben </a:t>
          </a:r>
        </a:p>
      </dgm:t>
    </dgm:pt>
    <dgm:pt modelId="{CD5BA82B-5AB3-4660-BAF3-47BD8812AF8A}" type="parTrans" cxnId="{D069485B-8FAE-4539-BE97-C2D666F44F08}">
      <dgm:prSet/>
      <dgm:spPr/>
      <dgm:t>
        <a:bodyPr/>
        <a:lstStyle/>
        <a:p>
          <a:endParaRPr lang="de-DE"/>
        </a:p>
      </dgm:t>
    </dgm:pt>
    <dgm:pt modelId="{60BEC552-F9F6-4711-A48B-6668F4DC863B}" type="sibTrans" cxnId="{D069485B-8FAE-4539-BE97-C2D666F44F08}">
      <dgm:prSet/>
      <dgm:spPr/>
      <dgm:t>
        <a:bodyPr/>
        <a:lstStyle/>
        <a:p>
          <a:endParaRPr lang="de-DE"/>
        </a:p>
      </dgm:t>
    </dgm:pt>
    <dgm:pt modelId="{9A45DF54-CF53-45E7-ADAE-9B60F6AFA7AC}">
      <dgm:prSet custT="1"/>
      <dgm:spPr/>
      <dgm:t>
        <a:bodyPr/>
        <a:lstStyle/>
        <a:p>
          <a:r>
            <a:rPr lang="de-DE" sz="1200" dirty="0"/>
            <a:t>2. Ich begegne überzeugten Christen </a:t>
          </a:r>
        </a:p>
      </dgm:t>
    </dgm:pt>
    <dgm:pt modelId="{F98FEF9D-75F1-401B-9E14-7E4D0DD8B4DC}" type="parTrans" cxnId="{0E2ACF15-3722-4A51-9DB6-BFE3DA0E2EE1}">
      <dgm:prSet/>
      <dgm:spPr/>
      <dgm:t>
        <a:bodyPr/>
        <a:lstStyle/>
        <a:p>
          <a:endParaRPr lang="de-DE"/>
        </a:p>
      </dgm:t>
    </dgm:pt>
    <dgm:pt modelId="{1AA87389-BA7D-4D84-89DD-B5EE257866D3}" type="sibTrans" cxnId="{0E2ACF15-3722-4A51-9DB6-BFE3DA0E2EE1}">
      <dgm:prSet/>
      <dgm:spPr/>
      <dgm:t>
        <a:bodyPr/>
        <a:lstStyle/>
        <a:p>
          <a:endParaRPr lang="de-DE"/>
        </a:p>
      </dgm:t>
    </dgm:pt>
    <dgm:pt modelId="{A2964350-0713-4754-A829-541B5B486B2C}">
      <dgm:prSet phldrT="[Text]" custT="1"/>
      <dgm:spPr/>
      <dgm:t>
        <a:bodyPr/>
        <a:lstStyle/>
        <a:p>
          <a:r>
            <a:rPr lang="de-DE" sz="1200" dirty="0"/>
            <a:t>4. Für die Begleitung von Menschen auf ihrem Lebensweg</a:t>
          </a:r>
        </a:p>
      </dgm:t>
    </dgm:pt>
    <dgm:pt modelId="{4F2E00D7-004E-477F-8293-A30447939D47}" type="parTrans" cxnId="{C0BF609F-1303-4D76-BC65-D81670E3E6BA}">
      <dgm:prSet/>
      <dgm:spPr/>
      <dgm:t>
        <a:bodyPr/>
        <a:lstStyle/>
        <a:p>
          <a:endParaRPr lang="de-DE"/>
        </a:p>
      </dgm:t>
    </dgm:pt>
    <dgm:pt modelId="{139368A4-19F7-4181-9990-4857F08E47D1}" type="sibTrans" cxnId="{C0BF609F-1303-4D76-BC65-D81670E3E6BA}">
      <dgm:prSet/>
      <dgm:spPr/>
      <dgm:t>
        <a:bodyPr/>
        <a:lstStyle/>
        <a:p>
          <a:endParaRPr lang="de-DE"/>
        </a:p>
      </dgm:t>
    </dgm:pt>
    <dgm:pt modelId="{BDC32CE7-E438-4958-94E5-91AD1D6D99DD}">
      <dgm:prSet phldrT="[Text]" custT="1"/>
      <dgm:spPr/>
      <dgm:t>
        <a:bodyPr/>
        <a:lstStyle/>
        <a:p>
          <a:r>
            <a:rPr lang="de-DE" sz="1200" dirty="0"/>
            <a:t>4. Für die Weitergabe des Glaubens / religiöse Erziehung / Erwachsenenbildung</a:t>
          </a:r>
        </a:p>
      </dgm:t>
    </dgm:pt>
    <dgm:pt modelId="{1F21D287-EB37-4221-B546-72D641827408}" type="parTrans" cxnId="{4DFC2873-6FBF-41C4-8669-9BEDAD9F69E7}">
      <dgm:prSet/>
      <dgm:spPr/>
      <dgm:t>
        <a:bodyPr/>
        <a:lstStyle/>
        <a:p>
          <a:endParaRPr lang="de-DE"/>
        </a:p>
      </dgm:t>
    </dgm:pt>
    <dgm:pt modelId="{442FCB18-D310-47A6-B050-50043698DCE0}" type="sibTrans" cxnId="{4DFC2873-6FBF-41C4-8669-9BEDAD9F69E7}">
      <dgm:prSet/>
      <dgm:spPr/>
      <dgm:t>
        <a:bodyPr/>
        <a:lstStyle/>
        <a:p>
          <a:endParaRPr lang="de-DE"/>
        </a:p>
      </dgm:t>
    </dgm:pt>
    <dgm:pt modelId="{0384CA6A-1804-4C98-B9D1-4495011A411B}">
      <dgm:prSet phldrT="[Text]" custT="1"/>
      <dgm:spPr/>
      <dgm:t>
        <a:bodyPr/>
        <a:lstStyle/>
        <a:p>
          <a:r>
            <a:rPr lang="de-DE" sz="1200" dirty="0"/>
            <a:t>4. Für die Begleitung von Menschen auf ihrem Lebensweg</a:t>
          </a:r>
        </a:p>
      </dgm:t>
    </dgm:pt>
    <dgm:pt modelId="{E19727D2-1F2B-42B2-83E1-E9078BF7B560}" type="parTrans" cxnId="{5D1E5BD0-23BE-46A4-AF1A-5C1016405EF7}">
      <dgm:prSet/>
      <dgm:spPr/>
      <dgm:t>
        <a:bodyPr/>
        <a:lstStyle/>
        <a:p>
          <a:endParaRPr lang="de-DE"/>
        </a:p>
      </dgm:t>
    </dgm:pt>
    <dgm:pt modelId="{E1D5E1BC-4C0A-42D1-B652-52559D7E923E}" type="sibTrans" cxnId="{5D1E5BD0-23BE-46A4-AF1A-5C1016405EF7}">
      <dgm:prSet/>
      <dgm:spPr/>
      <dgm:t>
        <a:bodyPr/>
        <a:lstStyle/>
        <a:p>
          <a:endParaRPr lang="de-DE"/>
        </a:p>
      </dgm:t>
    </dgm:pt>
    <dgm:pt modelId="{B150D803-88FC-4101-AD03-EBF47760E677}">
      <dgm:prSet custT="1"/>
      <dgm:spPr/>
      <dgm:t>
        <a:bodyPr/>
        <a:lstStyle/>
        <a:p>
          <a:r>
            <a:rPr lang="de-DE" sz="1200" dirty="0"/>
            <a:t>4. Für die Begleitung von Menschen auf ihrem Lebensweg</a:t>
          </a:r>
        </a:p>
      </dgm:t>
    </dgm:pt>
    <dgm:pt modelId="{1D16D99E-7319-4C8C-8EC2-A6D7FDDC9EA8}" type="parTrans" cxnId="{58191BF7-BE2F-4E78-8749-B7F343652C06}">
      <dgm:prSet/>
      <dgm:spPr/>
      <dgm:t>
        <a:bodyPr/>
        <a:lstStyle/>
        <a:p>
          <a:endParaRPr lang="de-DE"/>
        </a:p>
      </dgm:t>
    </dgm:pt>
    <dgm:pt modelId="{9E8B68BF-C442-4C75-8DF1-C727BC241B0E}" type="sibTrans" cxnId="{58191BF7-BE2F-4E78-8749-B7F343652C06}">
      <dgm:prSet/>
      <dgm:spPr/>
      <dgm:t>
        <a:bodyPr/>
        <a:lstStyle/>
        <a:p>
          <a:endParaRPr lang="de-DE"/>
        </a:p>
      </dgm:t>
    </dgm:pt>
    <dgm:pt modelId="{1E73671E-8320-4A70-852B-C029B676DBDA}">
      <dgm:prSet custT="1"/>
      <dgm:spPr/>
      <dgm:t>
        <a:bodyPr/>
        <a:lstStyle/>
        <a:p>
          <a:r>
            <a:rPr lang="de-DE" sz="1200" dirty="0"/>
            <a:t>4. Für die Begleitung von Menschen auf ihrem Lebensweg</a:t>
          </a:r>
        </a:p>
      </dgm:t>
    </dgm:pt>
    <dgm:pt modelId="{6E4E1ED4-CE9A-40CB-8C3A-67CFCA2B25AD}" type="parTrans" cxnId="{F88D59A6-EE97-4A44-9E88-987968F7B0AC}">
      <dgm:prSet/>
      <dgm:spPr/>
      <dgm:t>
        <a:bodyPr/>
        <a:lstStyle/>
        <a:p>
          <a:endParaRPr lang="de-DE"/>
        </a:p>
      </dgm:t>
    </dgm:pt>
    <dgm:pt modelId="{E45C2DAB-4C80-42BC-9134-BB0DAF428D2D}" type="sibTrans" cxnId="{F88D59A6-EE97-4A44-9E88-987968F7B0AC}">
      <dgm:prSet/>
      <dgm:spPr/>
      <dgm:t>
        <a:bodyPr/>
        <a:lstStyle/>
        <a:p>
          <a:endParaRPr lang="de-DE"/>
        </a:p>
      </dgm:t>
    </dgm:pt>
    <dgm:pt modelId="{35096A48-4C22-41BD-9510-03FF11AF74AF}">
      <dgm:prSet custT="1"/>
      <dgm:spPr/>
      <dgm:t>
        <a:bodyPr/>
        <a:lstStyle/>
        <a:p>
          <a:r>
            <a:rPr lang="de-DE" sz="1200" dirty="0"/>
            <a:t>4. Für ansprechende Gottesdienste </a:t>
          </a:r>
        </a:p>
      </dgm:t>
    </dgm:pt>
    <dgm:pt modelId="{EEBF7797-B70D-4C6A-9888-D905C85F60B6}" type="parTrans" cxnId="{59812918-FD78-4BBE-855D-98F4D3AE10AF}">
      <dgm:prSet/>
      <dgm:spPr/>
      <dgm:t>
        <a:bodyPr/>
        <a:lstStyle/>
        <a:p>
          <a:endParaRPr lang="de-DE"/>
        </a:p>
      </dgm:t>
    </dgm:pt>
    <dgm:pt modelId="{2A28F97C-802A-4E34-8BEB-1EB1E96695DE}" type="sibTrans" cxnId="{59812918-FD78-4BBE-855D-98F4D3AE10AF}">
      <dgm:prSet/>
      <dgm:spPr/>
      <dgm:t>
        <a:bodyPr/>
        <a:lstStyle/>
        <a:p>
          <a:endParaRPr lang="de-DE"/>
        </a:p>
      </dgm:t>
    </dgm:pt>
    <dgm:pt modelId="{CE2E0681-5201-4F8F-B02A-68DCF95D70B3}">
      <dgm:prSet phldrT="[Text]" custT="1"/>
      <dgm:spPr/>
      <dgm:t>
        <a:bodyPr/>
        <a:lstStyle/>
        <a:p>
          <a:r>
            <a:rPr lang="de-DE" sz="1200" dirty="0"/>
            <a:t>6. Erwachsenenbildung </a:t>
          </a:r>
        </a:p>
      </dgm:t>
    </dgm:pt>
    <dgm:pt modelId="{8F94F547-572B-47A6-B820-CDD42D9CDCE0}" type="parTrans" cxnId="{B44E326B-DC4E-4983-BC11-8B5E9919A9B6}">
      <dgm:prSet/>
      <dgm:spPr/>
      <dgm:t>
        <a:bodyPr/>
        <a:lstStyle/>
        <a:p>
          <a:endParaRPr lang="de-DE"/>
        </a:p>
      </dgm:t>
    </dgm:pt>
    <dgm:pt modelId="{C699AB9E-1181-4F96-B110-A6218A472521}" type="sibTrans" cxnId="{B44E326B-DC4E-4983-BC11-8B5E9919A9B6}">
      <dgm:prSet/>
      <dgm:spPr/>
      <dgm:t>
        <a:bodyPr/>
        <a:lstStyle/>
        <a:p>
          <a:endParaRPr lang="de-DE"/>
        </a:p>
      </dgm:t>
    </dgm:pt>
    <dgm:pt modelId="{EBD988A5-A020-4C7B-AC7F-C4BCBC1C2CC9}">
      <dgm:prSet phldrT="[Text]" custT="1"/>
      <dgm:spPr/>
      <dgm:t>
        <a:bodyPr/>
        <a:lstStyle/>
        <a:p>
          <a:r>
            <a:rPr lang="de-DE" sz="1200" dirty="0"/>
            <a:t>6. Pfarrwallfahrt </a:t>
          </a:r>
        </a:p>
      </dgm:t>
    </dgm:pt>
    <dgm:pt modelId="{175306D8-3683-40D5-A520-4D4F9050CB86}" type="parTrans" cxnId="{D8CFC2C0-C84C-4E4C-9262-8208697CEC19}">
      <dgm:prSet/>
      <dgm:spPr/>
      <dgm:t>
        <a:bodyPr/>
        <a:lstStyle/>
        <a:p>
          <a:endParaRPr lang="de-DE"/>
        </a:p>
      </dgm:t>
    </dgm:pt>
    <dgm:pt modelId="{72BEBEA0-5E22-4825-992F-1F953B518AB6}" type="sibTrans" cxnId="{D8CFC2C0-C84C-4E4C-9262-8208697CEC19}">
      <dgm:prSet/>
      <dgm:spPr/>
      <dgm:t>
        <a:bodyPr/>
        <a:lstStyle/>
        <a:p>
          <a:endParaRPr lang="de-DE"/>
        </a:p>
      </dgm:t>
    </dgm:pt>
    <dgm:pt modelId="{7D176B0A-D871-49BF-BB9A-AA240F0FF6AF}">
      <dgm:prSet phldrT="[Text]" custT="1"/>
      <dgm:spPr/>
      <dgm:t>
        <a:bodyPr/>
        <a:lstStyle/>
        <a:p>
          <a:r>
            <a:rPr lang="de-DE" sz="1200" dirty="0"/>
            <a:t>6. Erwachsenenbildung </a:t>
          </a:r>
        </a:p>
      </dgm:t>
    </dgm:pt>
    <dgm:pt modelId="{B06D486D-98C1-4131-8606-E997495D96C3}" type="parTrans" cxnId="{64B0EA04-4935-44AC-A8E1-E23B00F31333}">
      <dgm:prSet/>
      <dgm:spPr/>
      <dgm:t>
        <a:bodyPr/>
        <a:lstStyle/>
        <a:p>
          <a:endParaRPr lang="de-DE"/>
        </a:p>
      </dgm:t>
    </dgm:pt>
    <dgm:pt modelId="{4CC9EA3D-793C-4283-9F71-6163065CBD26}" type="sibTrans" cxnId="{64B0EA04-4935-44AC-A8E1-E23B00F31333}">
      <dgm:prSet/>
      <dgm:spPr/>
      <dgm:t>
        <a:bodyPr/>
        <a:lstStyle/>
        <a:p>
          <a:endParaRPr lang="de-DE"/>
        </a:p>
      </dgm:t>
    </dgm:pt>
    <dgm:pt modelId="{328B8A05-D925-4FEB-9A06-3A5AE5CCDA7F}">
      <dgm:prSet custT="1"/>
      <dgm:spPr/>
      <dgm:t>
        <a:bodyPr/>
        <a:lstStyle/>
        <a:p>
          <a:r>
            <a:rPr lang="de-DE" sz="1200" dirty="0"/>
            <a:t>6. Erwachsenenbildung </a:t>
          </a:r>
        </a:p>
      </dgm:t>
    </dgm:pt>
    <dgm:pt modelId="{3AFD77A1-8F08-46B6-93FE-1011A005AE1D}" type="parTrans" cxnId="{48A6BB23-B2A3-431D-B3DC-5A6BA73F6103}">
      <dgm:prSet/>
      <dgm:spPr/>
      <dgm:t>
        <a:bodyPr/>
        <a:lstStyle/>
        <a:p>
          <a:endParaRPr lang="de-DE"/>
        </a:p>
      </dgm:t>
    </dgm:pt>
    <dgm:pt modelId="{E377AC4D-29A3-4FE3-9058-970C7BEB021E}" type="sibTrans" cxnId="{48A6BB23-B2A3-431D-B3DC-5A6BA73F6103}">
      <dgm:prSet/>
      <dgm:spPr/>
      <dgm:t>
        <a:bodyPr/>
        <a:lstStyle/>
        <a:p>
          <a:endParaRPr lang="de-DE"/>
        </a:p>
      </dgm:t>
    </dgm:pt>
    <dgm:pt modelId="{17624B3B-A28C-49F3-A061-C76A652A48D0}">
      <dgm:prSet custT="1"/>
      <dgm:spPr/>
      <dgm:t>
        <a:bodyPr/>
        <a:lstStyle/>
        <a:p>
          <a:r>
            <a:rPr lang="de-DE" sz="1200" dirty="0"/>
            <a:t>6. Gemeinsame Homepage </a:t>
          </a:r>
        </a:p>
      </dgm:t>
    </dgm:pt>
    <dgm:pt modelId="{25FB46A4-FED9-4F93-8AA4-E320D1806BB0}" type="parTrans" cxnId="{B6E1894F-C592-4D8B-A675-D5DBB125276B}">
      <dgm:prSet/>
      <dgm:spPr/>
      <dgm:t>
        <a:bodyPr/>
        <a:lstStyle/>
        <a:p>
          <a:endParaRPr lang="de-DE"/>
        </a:p>
      </dgm:t>
    </dgm:pt>
    <dgm:pt modelId="{2A014443-6009-483E-92B1-038677D613CC}" type="sibTrans" cxnId="{B6E1894F-C592-4D8B-A675-D5DBB125276B}">
      <dgm:prSet/>
      <dgm:spPr/>
      <dgm:t>
        <a:bodyPr/>
        <a:lstStyle/>
        <a:p>
          <a:endParaRPr lang="de-DE"/>
        </a:p>
      </dgm:t>
    </dgm:pt>
    <dgm:pt modelId="{4B5361BB-ACED-4A1C-A735-E79536516A8B}">
      <dgm:prSet custT="1"/>
      <dgm:spPr/>
      <dgm:t>
        <a:bodyPr/>
        <a:lstStyle/>
        <a:p>
          <a:r>
            <a:rPr lang="de-DE" sz="1200" dirty="0"/>
            <a:t>6. Erwachsenenbildung </a:t>
          </a:r>
        </a:p>
      </dgm:t>
    </dgm:pt>
    <dgm:pt modelId="{D802891A-5C41-4F46-A256-9AF3F68BF5F0}" type="parTrans" cxnId="{50CB2360-4D39-4337-ADE8-5B9DF4463E4F}">
      <dgm:prSet/>
      <dgm:spPr/>
      <dgm:t>
        <a:bodyPr/>
        <a:lstStyle/>
        <a:p>
          <a:endParaRPr lang="de-DE"/>
        </a:p>
      </dgm:t>
    </dgm:pt>
    <dgm:pt modelId="{1E1BC0E3-F78A-4FBB-891C-6D9D0D145383}" type="sibTrans" cxnId="{50CB2360-4D39-4337-ADE8-5B9DF4463E4F}">
      <dgm:prSet/>
      <dgm:spPr/>
      <dgm:t>
        <a:bodyPr/>
        <a:lstStyle/>
        <a:p>
          <a:endParaRPr lang="de-DE"/>
        </a:p>
      </dgm:t>
    </dgm:pt>
    <dgm:pt modelId="{D575AD63-D83A-40B2-B84A-CCA701B60411}">
      <dgm:prSet phldrT="[Text]" custT="1"/>
      <dgm:spPr/>
      <dgm:t>
        <a:bodyPr/>
        <a:lstStyle/>
        <a:p>
          <a:r>
            <a:rPr lang="de-DE" sz="1200" dirty="0"/>
            <a:t>3. Kreis C</a:t>
          </a:r>
        </a:p>
      </dgm:t>
    </dgm:pt>
    <dgm:pt modelId="{DC4548EF-90E2-4BAD-BF52-E156279E633F}" type="parTrans" cxnId="{CF335CEC-A0A2-4143-A3D0-14029E7CA9A2}">
      <dgm:prSet/>
      <dgm:spPr/>
      <dgm:t>
        <a:bodyPr/>
        <a:lstStyle/>
        <a:p>
          <a:endParaRPr lang="de-DE"/>
        </a:p>
      </dgm:t>
    </dgm:pt>
    <dgm:pt modelId="{D34EF08A-5E01-4237-94DC-10668F37801F}" type="sibTrans" cxnId="{CF335CEC-A0A2-4143-A3D0-14029E7CA9A2}">
      <dgm:prSet/>
      <dgm:spPr/>
      <dgm:t>
        <a:bodyPr/>
        <a:lstStyle/>
        <a:p>
          <a:endParaRPr lang="de-DE"/>
        </a:p>
      </dgm:t>
    </dgm:pt>
    <dgm:pt modelId="{EECB76CC-92FD-4D19-B56B-5EEF02BA15C8}">
      <dgm:prSet custT="1"/>
      <dgm:spPr/>
      <dgm:t>
        <a:bodyPr/>
        <a:lstStyle/>
        <a:p>
          <a:r>
            <a:rPr lang="de-DE" sz="1200" dirty="0"/>
            <a:t>3. Kreis B </a:t>
          </a:r>
        </a:p>
      </dgm:t>
    </dgm:pt>
    <dgm:pt modelId="{28B5171E-017D-4801-BCF2-F80D36637F12}" type="parTrans" cxnId="{AA2DE584-A778-4539-9621-B3AFD5682978}">
      <dgm:prSet/>
      <dgm:spPr/>
      <dgm:t>
        <a:bodyPr/>
        <a:lstStyle/>
        <a:p>
          <a:endParaRPr lang="de-DE"/>
        </a:p>
      </dgm:t>
    </dgm:pt>
    <dgm:pt modelId="{2B932378-9BE3-4912-AC4C-6E936D12F2D5}" type="sibTrans" cxnId="{AA2DE584-A778-4539-9621-B3AFD5682978}">
      <dgm:prSet/>
      <dgm:spPr/>
      <dgm:t>
        <a:bodyPr/>
        <a:lstStyle/>
        <a:p>
          <a:endParaRPr lang="de-DE"/>
        </a:p>
      </dgm:t>
    </dgm:pt>
    <dgm:pt modelId="{CC1364E4-734D-41E4-9B89-87C84F03CD5C}">
      <dgm:prSet custT="1"/>
      <dgm:spPr/>
      <dgm:t>
        <a:bodyPr/>
        <a:lstStyle/>
        <a:p>
          <a:r>
            <a:rPr lang="de-DE" sz="1200" dirty="0"/>
            <a:t>3. Kreis B</a:t>
          </a:r>
        </a:p>
      </dgm:t>
    </dgm:pt>
    <dgm:pt modelId="{C4510BEE-6279-4CC3-87D2-C8A5596FE7F4}" type="parTrans" cxnId="{D0F04344-D4D8-4A9D-9926-8ED14B1EABDC}">
      <dgm:prSet/>
      <dgm:spPr/>
      <dgm:t>
        <a:bodyPr/>
        <a:lstStyle/>
        <a:p>
          <a:endParaRPr lang="de-DE"/>
        </a:p>
      </dgm:t>
    </dgm:pt>
    <dgm:pt modelId="{309C3D65-3EDA-46B0-A380-21F7AF151311}" type="sibTrans" cxnId="{D0F04344-D4D8-4A9D-9926-8ED14B1EABDC}">
      <dgm:prSet/>
      <dgm:spPr/>
      <dgm:t>
        <a:bodyPr/>
        <a:lstStyle/>
        <a:p>
          <a:endParaRPr lang="de-DE"/>
        </a:p>
      </dgm:t>
    </dgm:pt>
    <dgm:pt modelId="{BAAEEA12-7930-45D9-A6A9-8AD5740CC929}">
      <dgm:prSet custT="1"/>
      <dgm:spPr/>
      <dgm:t>
        <a:bodyPr/>
        <a:lstStyle/>
        <a:p>
          <a:r>
            <a:rPr lang="de-DE" sz="1200" dirty="0"/>
            <a:t>3. Kreis A</a:t>
          </a:r>
        </a:p>
      </dgm:t>
    </dgm:pt>
    <dgm:pt modelId="{AF1CADF9-37EF-4864-AD6A-B99E9AF2E276}" type="parTrans" cxnId="{D19FB39F-44D7-4CCA-99FB-573466122A58}">
      <dgm:prSet/>
      <dgm:spPr/>
      <dgm:t>
        <a:bodyPr/>
        <a:lstStyle/>
        <a:p>
          <a:endParaRPr lang="de-DE"/>
        </a:p>
      </dgm:t>
    </dgm:pt>
    <dgm:pt modelId="{5D125731-006D-48ED-9AD2-18C4FEFD7B34}" type="sibTrans" cxnId="{D19FB39F-44D7-4CCA-99FB-573466122A58}">
      <dgm:prSet/>
      <dgm:spPr/>
      <dgm:t>
        <a:bodyPr/>
        <a:lstStyle/>
        <a:p>
          <a:endParaRPr lang="de-DE"/>
        </a:p>
      </dgm:t>
    </dgm:pt>
    <dgm:pt modelId="{0D7CB043-7D7B-485B-870E-69C067877EC2}">
      <dgm:prSet phldrT="[Text]" custT="1"/>
      <dgm:spPr/>
      <dgm:t>
        <a:bodyPr/>
        <a:lstStyle/>
        <a:p>
          <a:r>
            <a:rPr lang="de-DE" sz="1200" dirty="0"/>
            <a:t>3. Kreis C</a:t>
          </a:r>
        </a:p>
      </dgm:t>
    </dgm:pt>
    <dgm:pt modelId="{28308AD1-E54C-45EC-991A-3ADED654B783}" type="parTrans" cxnId="{D651E2AF-BF22-4612-831E-21AF92D905E5}">
      <dgm:prSet/>
      <dgm:spPr/>
      <dgm:t>
        <a:bodyPr/>
        <a:lstStyle/>
        <a:p>
          <a:endParaRPr lang="de-DE"/>
        </a:p>
      </dgm:t>
    </dgm:pt>
    <dgm:pt modelId="{D21EE441-8C05-4BFB-9A4D-C0738FD4271C}" type="sibTrans" cxnId="{D651E2AF-BF22-4612-831E-21AF92D905E5}">
      <dgm:prSet/>
      <dgm:spPr/>
      <dgm:t>
        <a:bodyPr/>
        <a:lstStyle/>
        <a:p>
          <a:endParaRPr lang="de-DE"/>
        </a:p>
      </dgm:t>
    </dgm:pt>
    <dgm:pt modelId="{73A918B0-85E5-41CA-AA21-ACFB8DDFEEE5}">
      <dgm:prSet phldrT="[Text]" custT="1"/>
      <dgm:spPr/>
      <dgm:t>
        <a:bodyPr/>
        <a:lstStyle/>
        <a:p>
          <a:r>
            <a:rPr lang="de-DE" sz="1200" dirty="0"/>
            <a:t>3. Kreis C</a:t>
          </a:r>
        </a:p>
      </dgm:t>
    </dgm:pt>
    <dgm:pt modelId="{17F6F389-FB46-41FD-8F24-1F46BD52312F}" type="parTrans" cxnId="{7C92BFDF-B628-4BBB-9AC0-969292F90CAE}">
      <dgm:prSet/>
      <dgm:spPr/>
      <dgm:t>
        <a:bodyPr/>
        <a:lstStyle/>
        <a:p>
          <a:endParaRPr lang="de-DE"/>
        </a:p>
      </dgm:t>
    </dgm:pt>
    <dgm:pt modelId="{FDA7C9B9-47D6-4011-8C29-B540E5914AA2}" type="sibTrans" cxnId="{7C92BFDF-B628-4BBB-9AC0-969292F90CAE}">
      <dgm:prSet/>
      <dgm:spPr/>
      <dgm:t>
        <a:bodyPr/>
        <a:lstStyle/>
        <a:p>
          <a:endParaRPr lang="de-DE"/>
        </a:p>
      </dgm:t>
    </dgm:pt>
    <dgm:pt modelId="{80CB58FD-0059-4C68-878D-F7ACED5B03F9}" type="pres">
      <dgm:prSet presAssocID="{4299DB1B-0F76-4F15-87CC-8887D7F80311}" presName="Name0" presStyleCnt="0">
        <dgm:presLayoutVars>
          <dgm:dir/>
          <dgm:animLvl val="lvl"/>
          <dgm:resizeHandles val="exact"/>
        </dgm:presLayoutVars>
      </dgm:prSet>
      <dgm:spPr/>
      <dgm:t>
        <a:bodyPr/>
        <a:lstStyle/>
        <a:p>
          <a:endParaRPr lang="de-DE"/>
        </a:p>
      </dgm:t>
    </dgm:pt>
    <dgm:pt modelId="{44E55498-0590-4DC1-9AC7-F9638AA069CA}" type="pres">
      <dgm:prSet presAssocID="{FFB62573-40A3-4AC1-8460-F826694888DB}" presName="linNode" presStyleCnt="0"/>
      <dgm:spPr/>
    </dgm:pt>
    <dgm:pt modelId="{5B3794F6-6E98-44AD-929F-7C99037D5FF8}" type="pres">
      <dgm:prSet presAssocID="{FFB62573-40A3-4AC1-8460-F826694888DB}" presName="parentText" presStyleLbl="node1" presStyleIdx="0" presStyleCnt="6" custScaleX="32664">
        <dgm:presLayoutVars>
          <dgm:chMax val="1"/>
          <dgm:bulletEnabled val="1"/>
        </dgm:presLayoutVars>
      </dgm:prSet>
      <dgm:spPr/>
      <dgm:t>
        <a:bodyPr/>
        <a:lstStyle/>
        <a:p>
          <a:endParaRPr lang="de-DE"/>
        </a:p>
      </dgm:t>
    </dgm:pt>
    <dgm:pt modelId="{A2AE797A-F0CF-43B1-B8E5-80528BD1639A}" type="pres">
      <dgm:prSet presAssocID="{FFB62573-40A3-4AC1-8460-F826694888DB}" presName="descendantText" presStyleLbl="alignAccFollowNode1" presStyleIdx="0" presStyleCnt="6" custScaleX="63659" custScaleY="136188">
        <dgm:presLayoutVars>
          <dgm:bulletEnabled val="1"/>
        </dgm:presLayoutVars>
      </dgm:prSet>
      <dgm:spPr/>
      <dgm:t>
        <a:bodyPr/>
        <a:lstStyle/>
        <a:p>
          <a:endParaRPr lang="de-DE"/>
        </a:p>
      </dgm:t>
    </dgm:pt>
    <dgm:pt modelId="{A7A1A6DC-6E77-434C-8E9D-2480422EB13A}" type="pres">
      <dgm:prSet presAssocID="{5A854586-2138-44D8-AADF-57A426C49625}" presName="sp" presStyleCnt="0"/>
      <dgm:spPr/>
    </dgm:pt>
    <dgm:pt modelId="{D9B03872-7054-43ED-8335-CAC8DF303343}" type="pres">
      <dgm:prSet presAssocID="{BEDE1B48-B682-4A21-A7AD-34B96F2CBA83}" presName="linNode" presStyleCnt="0"/>
      <dgm:spPr/>
    </dgm:pt>
    <dgm:pt modelId="{0A2E812C-79E8-4D02-B74E-B03A1BCB6422}" type="pres">
      <dgm:prSet presAssocID="{BEDE1B48-B682-4A21-A7AD-34B96F2CBA83}" presName="parentText" presStyleLbl="node1" presStyleIdx="1" presStyleCnt="6" custScaleX="32772">
        <dgm:presLayoutVars>
          <dgm:chMax val="1"/>
          <dgm:bulletEnabled val="1"/>
        </dgm:presLayoutVars>
      </dgm:prSet>
      <dgm:spPr/>
      <dgm:t>
        <a:bodyPr/>
        <a:lstStyle/>
        <a:p>
          <a:endParaRPr lang="de-DE"/>
        </a:p>
      </dgm:t>
    </dgm:pt>
    <dgm:pt modelId="{62E4C076-34F0-435B-9F50-B8BD31E18F78}" type="pres">
      <dgm:prSet presAssocID="{BEDE1B48-B682-4A21-A7AD-34B96F2CBA83}" presName="descendantText" presStyleLbl="alignAccFollowNode1" presStyleIdx="1" presStyleCnt="6" custScaleX="63717" custScaleY="145807">
        <dgm:presLayoutVars>
          <dgm:bulletEnabled val="1"/>
        </dgm:presLayoutVars>
      </dgm:prSet>
      <dgm:spPr/>
      <dgm:t>
        <a:bodyPr/>
        <a:lstStyle/>
        <a:p>
          <a:endParaRPr lang="de-DE"/>
        </a:p>
      </dgm:t>
    </dgm:pt>
    <dgm:pt modelId="{F6A9EC1C-1BC3-4DF4-A654-80F6E1B58AA9}" type="pres">
      <dgm:prSet presAssocID="{818817DE-FED3-4CBF-97C7-CB1D46F36322}" presName="sp" presStyleCnt="0"/>
      <dgm:spPr/>
    </dgm:pt>
    <dgm:pt modelId="{FBB0F4F3-CE7B-4C99-9A60-12D7E730D3EB}" type="pres">
      <dgm:prSet presAssocID="{FC2312CA-CA87-4473-807F-AAB55CEDF65C}" presName="linNode" presStyleCnt="0"/>
      <dgm:spPr/>
    </dgm:pt>
    <dgm:pt modelId="{217D419E-A0F1-4E7F-895E-EBFBF55F2D96}" type="pres">
      <dgm:prSet presAssocID="{FC2312CA-CA87-4473-807F-AAB55CEDF65C}" presName="parentText" presStyleLbl="node1" presStyleIdx="2" presStyleCnt="6" custScaleX="32456">
        <dgm:presLayoutVars>
          <dgm:chMax val="1"/>
          <dgm:bulletEnabled val="1"/>
        </dgm:presLayoutVars>
      </dgm:prSet>
      <dgm:spPr/>
      <dgm:t>
        <a:bodyPr/>
        <a:lstStyle/>
        <a:p>
          <a:endParaRPr lang="de-DE"/>
        </a:p>
      </dgm:t>
    </dgm:pt>
    <dgm:pt modelId="{92CE9382-B3DB-481D-8EAF-0261D9FCE407}" type="pres">
      <dgm:prSet presAssocID="{FC2312CA-CA87-4473-807F-AAB55CEDF65C}" presName="descendantText" presStyleLbl="alignAccFollowNode1" presStyleIdx="2" presStyleCnt="6" custScaleX="63538" custScaleY="138157">
        <dgm:presLayoutVars>
          <dgm:bulletEnabled val="1"/>
        </dgm:presLayoutVars>
      </dgm:prSet>
      <dgm:spPr/>
      <dgm:t>
        <a:bodyPr/>
        <a:lstStyle/>
        <a:p>
          <a:endParaRPr lang="de-DE"/>
        </a:p>
      </dgm:t>
    </dgm:pt>
    <dgm:pt modelId="{8E9CB4E8-2F94-48D5-8F91-2399399CA676}" type="pres">
      <dgm:prSet presAssocID="{2400AC07-1121-4B92-B910-18F9438A1601}" presName="sp" presStyleCnt="0"/>
      <dgm:spPr/>
    </dgm:pt>
    <dgm:pt modelId="{1B4629FC-E920-4BB1-983A-B3E0ADCA69B4}" type="pres">
      <dgm:prSet presAssocID="{BB925EFA-B6AB-484F-A47E-198B4B3691A8}" presName="linNode" presStyleCnt="0"/>
      <dgm:spPr/>
    </dgm:pt>
    <dgm:pt modelId="{2138B72C-80B9-44C6-920C-0192FAC777FF}" type="pres">
      <dgm:prSet presAssocID="{BB925EFA-B6AB-484F-A47E-198B4B3691A8}" presName="parentText" presStyleLbl="node1" presStyleIdx="3" presStyleCnt="6" custScaleX="32333">
        <dgm:presLayoutVars>
          <dgm:chMax val="1"/>
          <dgm:bulletEnabled val="1"/>
        </dgm:presLayoutVars>
      </dgm:prSet>
      <dgm:spPr/>
      <dgm:t>
        <a:bodyPr/>
        <a:lstStyle/>
        <a:p>
          <a:endParaRPr lang="de-DE"/>
        </a:p>
      </dgm:t>
    </dgm:pt>
    <dgm:pt modelId="{AE341717-70DC-4C93-8484-7776F8B76F41}" type="pres">
      <dgm:prSet presAssocID="{BB925EFA-B6AB-484F-A47E-198B4B3691A8}" presName="descendantText" presStyleLbl="alignAccFollowNode1" presStyleIdx="3" presStyleCnt="6" custScaleX="63312" custScaleY="126588">
        <dgm:presLayoutVars>
          <dgm:bulletEnabled val="1"/>
        </dgm:presLayoutVars>
      </dgm:prSet>
      <dgm:spPr/>
      <dgm:t>
        <a:bodyPr/>
        <a:lstStyle/>
        <a:p>
          <a:endParaRPr lang="de-DE"/>
        </a:p>
      </dgm:t>
    </dgm:pt>
    <dgm:pt modelId="{AA196E1B-240C-4339-86ED-E1D4CF98DDEB}" type="pres">
      <dgm:prSet presAssocID="{482AB084-0204-4852-A01A-7EA368173F2E}" presName="sp" presStyleCnt="0"/>
      <dgm:spPr/>
    </dgm:pt>
    <dgm:pt modelId="{E40402E9-2E9D-4AC9-B4E9-EFB3B8F413A3}" type="pres">
      <dgm:prSet presAssocID="{35018DA8-2533-4745-B8C1-C1ED156BAA0D}" presName="linNode" presStyleCnt="0"/>
      <dgm:spPr/>
    </dgm:pt>
    <dgm:pt modelId="{532C8EA4-2C3E-4D66-A28A-203BA0328056}" type="pres">
      <dgm:prSet presAssocID="{35018DA8-2533-4745-B8C1-C1ED156BAA0D}" presName="parentText" presStyleLbl="node1" presStyleIdx="4" presStyleCnt="6" custScaleX="31519">
        <dgm:presLayoutVars>
          <dgm:chMax val="1"/>
          <dgm:bulletEnabled val="1"/>
        </dgm:presLayoutVars>
      </dgm:prSet>
      <dgm:spPr/>
      <dgm:t>
        <a:bodyPr/>
        <a:lstStyle/>
        <a:p>
          <a:endParaRPr lang="de-DE"/>
        </a:p>
      </dgm:t>
    </dgm:pt>
    <dgm:pt modelId="{6E59AB81-784F-423E-BEC4-21E329FE3BA1}" type="pres">
      <dgm:prSet presAssocID="{35018DA8-2533-4745-B8C1-C1ED156BAA0D}" presName="descendantText" presStyleLbl="alignAccFollowNode1" presStyleIdx="4" presStyleCnt="6" custScaleX="63606" custScaleY="147817">
        <dgm:presLayoutVars>
          <dgm:bulletEnabled val="1"/>
        </dgm:presLayoutVars>
      </dgm:prSet>
      <dgm:spPr/>
      <dgm:t>
        <a:bodyPr/>
        <a:lstStyle/>
        <a:p>
          <a:endParaRPr lang="de-DE"/>
        </a:p>
      </dgm:t>
    </dgm:pt>
    <dgm:pt modelId="{38F4B59F-EB43-43EA-9BA0-FBD4837CF38E}" type="pres">
      <dgm:prSet presAssocID="{E296A850-ADAF-48E8-92A0-0D1A26DCF6BA}" presName="sp" presStyleCnt="0"/>
      <dgm:spPr/>
    </dgm:pt>
    <dgm:pt modelId="{45C7DF54-D5E5-49B4-A442-70725C40B4A9}" type="pres">
      <dgm:prSet presAssocID="{24429E4B-9ED3-45F1-BEBD-D00DD676AB60}" presName="linNode" presStyleCnt="0"/>
      <dgm:spPr/>
    </dgm:pt>
    <dgm:pt modelId="{81E56AF3-B58A-42E4-8AB2-191E50D2269A}" type="pres">
      <dgm:prSet presAssocID="{24429E4B-9ED3-45F1-BEBD-D00DD676AB60}" presName="parentText" presStyleLbl="node1" presStyleIdx="5" presStyleCnt="6" custScaleX="31906">
        <dgm:presLayoutVars>
          <dgm:chMax val="1"/>
          <dgm:bulletEnabled val="1"/>
        </dgm:presLayoutVars>
      </dgm:prSet>
      <dgm:spPr/>
      <dgm:t>
        <a:bodyPr/>
        <a:lstStyle/>
        <a:p>
          <a:endParaRPr lang="de-DE"/>
        </a:p>
      </dgm:t>
    </dgm:pt>
    <dgm:pt modelId="{CDDB99BD-3EF6-4632-AD78-76C08063225E}" type="pres">
      <dgm:prSet presAssocID="{24429E4B-9ED3-45F1-BEBD-D00DD676AB60}" presName="descendantText" presStyleLbl="alignAccFollowNode1" presStyleIdx="5" presStyleCnt="6" custScaleX="63796" custScaleY="125589">
        <dgm:presLayoutVars>
          <dgm:bulletEnabled val="1"/>
        </dgm:presLayoutVars>
      </dgm:prSet>
      <dgm:spPr/>
      <dgm:t>
        <a:bodyPr/>
        <a:lstStyle/>
        <a:p>
          <a:endParaRPr lang="de-DE"/>
        </a:p>
      </dgm:t>
    </dgm:pt>
  </dgm:ptLst>
  <dgm:cxnLst>
    <dgm:cxn modelId="{D651E2AF-BF22-4612-831E-21AF92D905E5}" srcId="{BEDE1B48-B682-4A21-A7AD-34B96F2CBA83}" destId="{0D7CB043-7D7B-485B-870E-69C067877EC2}" srcOrd="2" destOrd="0" parTransId="{28308AD1-E54C-45EC-991A-3ADED654B783}" sibTransId="{D21EE441-8C05-4BFB-9A4D-C0738FD4271C}"/>
    <dgm:cxn modelId="{4DFC2873-6FBF-41C4-8669-9BEDAD9F69E7}" srcId="{BEDE1B48-B682-4A21-A7AD-34B96F2CBA83}" destId="{BDC32CE7-E438-4958-94E5-91AD1D6D99DD}" srcOrd="3" destOrd="0" parTransId="{1F21D287-EB37-4221-B546-72D641827408}" sibTransId="{442FCB18-D310-47A6-B050-50043698DCE0}"/>
    <dgm:cxn modelId="{DFB6C1C5-F19E-4FFC-A798-EF620F87D73D}" type="presOf" srcId="{CE2E0681-5201-4F8F-B02A-68DCF95D70B3}" destId="{A2AE797A-F0CF-43B1-B8E5-80528BD1639A}" srcOrd="0" destOrd="4" presId="urn:microsoft.com/office/officeart/2005/8/layout/vList5"/>
    <dgm:cxn modelId="{C172A9F5-5AF8-4373-9DFA-302AC88A61C2}" type="presOf" srcId="{4299DB1B-0F76-4F15-87CC-8887D7F80311}" destId="{80CB58FD-0059-4C68-878D-F7ACED5B03F9}" srcOrd="0" destOrd="0" presId="urn:microsoft.com/office/officeart/2005/8/layout/vList5"/>
    <dgm:cxn modelId="{CF335CEC-A0A2-4143-A3D0-14029E7CA9A2}" srcId="{FFB62573-40A3-4AC1-8460-F826694888DB}" destId="{D575AD63-D83A-40B2-B84A-CCA701B60411}" srcOrd="2" destOrd="0" parTransId="{DC4548EF-90E2-4BAD-BF52-E156279E633F}" sibTransId="{D34EF08A-5E01-4237-94DC-10668F37801F}"/>
    <dgm:cxn modelId="{BC303F1D-EB9B-4819-B4A9-BB47069702B7}" type="presOf" srcId="{EBD988A5-A020-4C7B-AC7F-C4BCBC1C2CC9}" destId="{62E4C076-34F0-435B-9F50-B8BD31E18F78}" srcOrd="0" destOrd="4" presId="urn:microsoft.com/office/officeart/2005/8/layout/vList5"/>
    <dgm:cxn modelId="{0E2ACF15-3722-4A51-9DB6-BFE3DA0E2EE1}" srcId="{24429E4B-9ED3-45F1-BEBD-D00DD676AB60}" destId="{9A45DF54-CF53-45E7-ADAE-9B60F6AFA7AC}" srcOrd="1" destOrd="0" parTransId="{F98FEF9D-75F1-401B-9E14-7E4D0DD8B4DC}" sibTransId="{1AA87389-BA7D-4D84-89DD-B5EE257866D3}"/>
    <dgm:cxn modelId="{DA30A134-E6A2-47D3-A8C3-AF4D630BBCA3}" srcId="{4299DB1B-0F76-4F15-87CC-8887D7F80311}" destId="{FC2312CA-CA87-4473-807F-AAB55CEDF65C}" srcOrd="2" destOrd="0" parTransId="{76DE577F-1AFE-4C52-9B38-A54E213332C6}" sibTransId="{2400AC07-1121-4B92-B910-18F9438A1601}"/>
    <dgm:cxn modelId="{58191BF7-BE2F-4E78-8749-B7F343652C06}" srcId="{BB925EFA-B6AB-484F-A47E-198B4B3691A8}" destId="{B150D803-88FC-4101-AD03-EBF47760E677}" srcOrd="3" destOrd="0" parTransId="{1D16D99E-7319-4C8C-8EC2-A6D7FDDC9EA8}" sibTransId="{9E8B68BF-C442-4C75-8DF1-C727BC241B0E}"/>
    <dgm:cxn modelId="{AA2DE584-A778-4539-9621-B3AFD5682978}" srcId="{BB925EFA-B6AB-484F-A47E-198B4B3691A8}" destId="{EECB76CC-92FD-4D19-B56B-5EEF02BA15C8}" srcOrd="2" destOrd="0" parTransId="{28B5171E-017D-4801-BCF2-F80D36637F12}" sibTransId="{2B932378-9BE3-4912-AC4C-6E936D12F2D5}"/>
    <dgm:cxn modelId="{64B0EA04-4935-44AC-A8E1-E23B00F31333}" srcId="{FC2312CA-CA87-4473-807F-AAB55CEDF65C}" destId="{7D176B0A-D871-49BF-BB9A-AA240F0FF6AF}" srcOrd="4" destOrd="0" parTransId="{B06D486D-98C1-4131-8606-E997495D96C3}" sibTransId="{4CC9EA3D-793C-4283-9F71-6163065CBD26}"/>
    <dgm:cxn modelId="{59812918-FD78-4BBE-855D-98F4D3AE10AF}" srcId="{24429E4B-9ED3-45F1-BEBD-D00DD676AB60}" destId="{35096A48-4C22-41BD-9510-03FF11AF74AF}" srcOrd="3" destOrd="0" parTransId="{EEBF7797-B70D-4C6A-9888-D905C85F60B6}" sibTransId="{2A28F97C-802A-4E34-8BEB-1EB1E96695DE}"/>
    <dgm:cxn modelId="{6EFBA0F5-07A0-409C-BAEE-9CB50DEA6A95}" type="presOf" srcId="{FFB62573-40A3-4AC1-8460-F826694888DB}" destId="{5B3794F6-6E98-44AD-929F-7C99037D5FF8}" srcOrd="0" destOrd="0" presId="urn:microsoft.com/office/officeart/2005/8/layout/vList5"/>
    <dgm:cxn modelId="{58181C03-0EB0-493E-84FC-3BA26ED1BA20}" srcId="{24429E4B-9ED3-45F1-BEBD-D00DD676AB60}" destId="{3CE1C46A-D8B9-4502-9FA2-C5ADF55B6996}" srcOrd="0" destOrd="0" parTransId="{DEFAC3C6-8A79-4E7D-B31A-1AB130113CC9}" sibTransId="{D6260D73-4980-4612-B980-0D3D6301E590}"/>
    <dgm:cxn modelId="{8E15C08D-600B-43B5-A713-6AC18B75B7AE}" srcId="{4299DB1B-0F76-4F15-87CC-8887D7F80311}" destId="{BB925EFA-B6AB-484F-A47E-198B4B3691A8}" srcOrd="3" destOrd="0" parTransId="{FC42322D-12A1-4566-AEBE-7072225DAC6A}" sibTransId="{482AB084-0204-4852-A01A-7EA368173F2E}"/>
    <dgm:cxn modelId="{E7E51C44-508B-404C-9A23-C6E7AE2A6696}" type="presOf" srcId="{D575AD63-D83A-40B2-B84A-CCA701B60411}" destId="{A2AE797A-F0CF-43B1-B8E5-80528BD1639A}" srcOrd="0" destOrd="2" presId="urn:microsoft.com/office/officeart/2005/8/layout/vList5"/>
    <dgm:cxn modelId="{A3F31C81-8819-4C25-A8FE-23C7BE6EE510}" srcId="{BEDE1B48-B682-4A21-A7AD-34B96F2CBA83}" destId="{E08EBC82-95D7-477F-B89A-E4629A89559B}" srcOrd="1" destOrd="0" parTransId="{6AFB2BC6-5100-46EF-8A49-F0D9B5691436}" sibTransId="{DB8B1215-49C2-473E-98D1-E210C81DCFFD}"/>
    <dgm:cxn modelId="{86D8DF01-415B-4F0B-8270-68DDF695614D}" type="presOf" srcId="{73A918B0-85E5-41CA-AA21-ACFB8DDFEEE5}" destId="{92CE9382-B3DB-481D-8EAF-0261D9FCE407}" srcOrd="0" destOrd="2" presId="urn:microsoft.com/office/officeart/2005/8/layout/vList5"/>
    <dgm:cxn modelId="{D19FB39F-44D7-4CCA-99FB-573466122A58}" srcId="{24429E4B-9ED3-45F1-BEBD-D00DD676AB60}" destId="{BAAEEA12-7930-45D9-A6A9-8AD5740CC929}" srcOrd="2" destOrd="0" parTransId="{AF1CADF9-37EF-4864-AD6A-B99E9AF2E276}" sibTransId="{5D125731-006D-48ED-9AD2-18C4FEFD7B34}"/>
    <dgm:cxn modelId="{425D3EB2-774C-4884-A207-623D908ED72D}" type="presOf" srcId="{BB925EFA-B6AB-484F-A47E-198B4B3691A8}" destId="{2138B72C-80B9-44C6-920C-0192FAC777FF}" srcOrd="0" destOrd="0" presId="urn:microsoft.com/office/officeart/2005/8/layout/vList5"/>
    <dgm:cxn modelId="{D8CFC2C0-C84C-4E4C-9262-8208697CEC19}" srcId="{BEDE1B48-B682-4A21-A7AD-34B96F2CBA83}" destId="{EBD988A5-A020-4C7B-AC7F-C4BCBC1C2CC9}" srcOrd="4" destOrd="0" parTransId="{175306D8-3683-40D5-A520-4D4F9050CB86}" sibTransId="{72BEBEA0-5E22-4825-992F-1F953B518AB6}"/>
    <dgm:cxn modelId="{A3E67F2B-B56E-4612-BD44-D20B0D7161D5}" type="presOf" srcId="{7D176B0A-D871-49BF-BB9A-AA240F0FF6AF}" destId="{92CE9382-B3DB-481D-8EAF-0261D9FCE407}" srcOrd="0" destOrd="4" presId="urn:microsoft.com/office/officeart/2005/8/layout/vList5"/>
    <dgm:cxn modelId="{D069485B-8FAE-4539-BE97-C2D666F44F08}" srcId="{35018DA8-2533-4745-B8C1-C1ED156BAA0D}" destId="{171CB144-2F87-4519-8402-86D3B1AC2DB9}" srcOrd="1" destOrd="0" parTransId="{CD5BA82B-5AB3-4660-BAF3-47BD8812AF8A}" sibTransId="{60BEC552-F9F6-4711-A48B-6668F4DC863B}"/>
    <dgm:cxn modelId="{950D096A-B6A0-4743-A53C-1BBA344B45F5}" type="presOf" srcId="{171CB144-2F87-4519-8402-86D3B1AC2DB9}" destId="{6E59AB81-784F-423E-BEC4-21E329FE3BA1}" srcOrd="0" destOrd="1" presId="urn:microsoft.com/office/officeart/2005/8/layout/vList5"/>
    <dgm:cxn modelId="{C0BF609F-1303-4D76-BC65-D81670E3E6BA}" srcId="{FFB62573-40A3-4AC1-8460-F826694888DB}" destId="{A2964350-0713-4754-A829-541B5B486B2C}" srcOrd="3" destOrd="0" parTransId="{4F2E00D7-004E-477F-8293-A30447939D47}" sibTransId="{139368A4-19F7-4181-9990-4857F08E47D1}"/>
    <dgm:cxn modelId="{D42B74C5-09BA-4FD8-B4A6-01E6BAC3AC4C}" type="presOf" srcId="{326BF0C2-E8D3-4D38-AF7E-33CC5244B3F7}" destId="{92CE9382-B3DB-481D-8EAF-0261D9FCE407}" srcOrd="0" destOrd="1" presId="urn:microsoft.com/office/officeart/2005/8/layout/vList5"/>
    <dgm:cxn modelId="{5D1E5BD0-23BE-46A4-AF1A-5C1016405EF7}" srcId="{FC2312CA-CA87-4473-807F-AAB55CEDF65C}" destId="{0384CA6A-1804-4C98-B9D1-4495011A411B}" srcOrd="3" destOrd="0" parTransId="{E19727D2-1F2B-42B2-83E1-E9078BF7B560}" sibTransId="{E1D5E1BC-4C0A-42D1-B652-52559D7E923E}"/>
    <dgm:cxn modelId="{4EAD6085-8971-4C3B-81FB-B5EA2F17BA4C}" srcId="{35018DA8-2533-4745-B8C1-C1ED156BAA0D}" destId="{7366DA52-038D-48B2-AF07-44CDA7969868}" srcOrd="0" destOrd="0" parTransId="{99727B1C-08BF-472C-96DF-E38980F372B2}" sibTransId="{002A9064-A082-4F42-A360-CBA5DD779DC7}"/>
    <dgm:cxn modelId="{605E880C-7C2D-46EB-9A6C-EBE1CCD6283A}" type="presOf" srcId="{1DBF6100-2C40-45EA-9817-4EBC1D8855D9}" destId="{AE341717-70DC-4C93-8484-7776F8B76F41}" srcOrd="0" destOrd="1" presId="urn:microsoft.com/office/officeart/2005/8/layout/vList5"/>
    <dgm:cxn modelId="{5556BB05-B358-40D8-8F74-9B5E4126F460}" srcId="{BEDE1B48-B682-4A21-A7AD-34B96F2CBA83}" destId="{754B7592-D0C2-4697-B545-CB8E510C0843}" srcOrd="0" destOrd="0" parTransId="{7471D1CC-CBF9-4509-868A-38769D1082E1}" sibTransId="{6D36D212-A43B-4631-BCEA-4DBFFFFFF270}"/>
    <dgm:cxn modelId="{DE18F7F4-0BAF-492F-87BA-133800749200}" type="presOf" srcId="{FB0B858D-8EDB-4D8A-BA62-FC4AA1E3CADC}" destId="{92CE9382-B3DB-481D-8EAF-0261D9FCE407}" srcOrd="0" destOrd="0" presId="urn:microsoft.com/office/officeart/2005/8/layout/vList5"/>
    <dgm:cxn modelId="{49FFA99B-5DAC-4099-BE65-155C3C8D33EF}" type="presOf" srcId="{564BBB6C-55BA-409F-AA98-B7A2BBCB8FA4}" destId="{AE341717-70DC-4C93-8484-7776F8B76F41}" srcOrd="0" destOrd="0" presId="urn:microsoft.com/office/officeart/2005/8/layout/vList5"/>
    <dgm:cxn modelId="{D2D59A4B-2C54-496A-B8B0-D94FDB4D8C84}" type="presOf" srcId="{E08EBC82-95D7-477F-B89A-E4629A89559B}" destId="{62E4C076-34F0-435B-9F50-B8BD31E18F78}" srcOrd="0" destOrd="1" presId="urn:microsoft.com/office/officeart/2005/8/layout/vList5"/>
    <dgm:cxn modelId="{C2B0A8E5-03B3-4AAE-880A-EDEDC04C0435}" type="presOf" srcId="{DCE35CD2-EA27-441F-87ED-A1B0891323CA}" destId="{A2AE797A-F0CF-43B1-B8E5-80528BD1639A}" srcOrd="0" destOrd="0" presId="urn:microsoft.com/office/officeart/2005/8/layout/vList5"/>
    <dgm:cxn modelId="{24B1CCB6-4252-4F5F-A969-DE46853BB5F7}" type="presOf" srcId="{0D7CB043-7D7B-485B-870E-69C067877EC2}" destId="{62E4C076-34F0-435B-9F50-B8BD31E18F78}" srcOrd="0" destOrd="2" presId="urn:microsoft.com/office/officeart/2005/8/layout/vList5"/>
    <dgm:cxn modelId="{C3E01D18-55DE-42EE-8634-28CB2F4AD725}" type="presOf" srcId="{FC2312CA-CA87-4473-807F-AAB55CEDF65C}" destId="{217D419E-A0F1-4E7F-895E-EBFBF55F2D96}" srcOrd="0" destOrd="0" presId="urn:microsoft.com/office/officeart/2005/8/layout/vList5"/>
    <dgm:cxn modelId="{A5765A83-1448-4170-A064-97BBBDF1871F}" type="presOf" srcId="{754B7592-D0C2-4697-B545-CB8E510C0843}" destId="{62E4C076-34F0-435B-9F50-B8BD31E18F78}" srcOrd="0" destOrd="0" presId="urn:microsoft.com/office/officeart/2005/8/layout/vList5"/>
    <dgm:cxn modelId="{D0F04344-D4D8-4A9D-9926-8ED14B1EABDC}" srcId="{35018DA8-2533-4745-B8C1-C1ED156BAA0D}" destId="{CC1364E4-734D-41E4-9B89-87C84F03CD5C}" srcOrd="2" destOrd="0" parTransId="{C4510BEE-6279-4CC3-87D2-C8A5596FE7F4}" sibTransId="{309C3D65-3EDA-46B0-A380-21F7AF151311}"/>
    <dgm:cxn modelId="{AAED6D16-3625-4347-8B85-50DC4277B596}" srcId="{4299DB1B-0F76-4F15-87CC-8887D7F80311}" destId="{35018DA8-2533-4745-B8C1-C1ED156BAA0D}" srcOrd="4" destOrd="0" parTransId="{36D39339-D051-4E1D-8A54-55BE59BBC729}" sibTransId="{E296A850-ADAF-48E8-92A0-0D1A26DCF6BA}"/>
    <dgm:cxn modelId="{3079EEFB-29B5-40D8-AA3F-AA7C466CC68A}" type="presOf" srcId="{3CE1C46A-D8B9-4502-9FA2-C5ADF55B6996}" destId="{CDDB99BD-3EF6-4632-AD78-76C08063225E}" srcOrd="0" destOrd="0" presId="urn:microsoft.com/office/officeart/2005/8/layout/vList5"/>
    <dgm:cxn modelId="{A09ED157-12E4-45C7-8AD3-B9F920A9E877}" type="presOf" srcId="{BEDE1B48-B682-4A21-A7AD-34B96F2CBA83}" destId="{0A2E812C-79E8-4D02-B74E-B03A1BCB6422}" srcOrd="0" destOrd="0" presId="urn:microsoft.com/office/officeart/2005/8/layout/vList5"/>
    <dgm:cxn modelId="{96A493E6-3B3C-4F9E-8449-82D677E4661B}" srcId="{BB925EFA-B6AB-484F-A47E-198B4B3691A8}" destId="{564BBB6C-55BA-409F-AA98-B7A2BBCB8FA4}" srcOrd="0" destOrd="0" parTransId="{2292191A-22DE-48FC-B85D-7334EAACD063}" sibTransId="{FEC708EF-A336-4090-8C78-940234B53738}"/>
    <dgm:cxn modelId="{7FB4DB25-C5E9-410E-89C3-6A5E811EB162}" type="presOf" srcId="{A2964350-0713-4754-A829-541B5B486B2C}" destId="{A2AE797A-F0CF-43B1-B8E5-80528BD1639A}" srcOrd="0" destOrd="3" presId="urn:microsoft.com/office/officeart/2005/8/layout/vList5"/>
    <dgm:cxn modelId="{45AE1A1D-E64A-4DA1-8C76-2A794E37F2A7}" type="presOf" srcId="{BDC32CE7-E438-4958-94E5-91AD1D6D99DD}" destId="{62E4C076-34F0-435B-9F50-B8BD31E18F78}" srcOrd="0" destOrd="3" presId="urn:microsoft.com/office/officeart/2005/8/layout/vList5"/>
    <dgm:cxn modelId="{66B7AA08-C52C-4AC0-ACF1-0B2CA0A8DB15}" srcId="{4299DB1B-0F76-4F15-87CC-8887D7F80311}" destId="{FFB62573-40A3-4AC1-8460-F826694888DB}" srcOrd="0" destOrd="0" parTransId="{205433F2-F993-45F3-98A1-FFEA08C13403}" sibTransId="{5A854586-2138-44D8-AADF-57A426C49625}"/>
    <dgm:cxn modelId="{ACC61E81-5B39-48FD-A776-1E8F0FCB7D71}" type="presOf" srcId="{24429E4B-9ED3-45F1-BEBD-D00DD676AB60}" destId="{81E56AF3-B58A-42E4-8AB2-191E50D2269A}" srcOrd="0" destOrd="0" presId="urn:microsoft.com/office/officeart/2005/8/layout/vList5"/>
    <dgm:cxn modelId="{D69536D5-11D0-4381-9DF5-24C15C389B37}" type="presOf" srcId="{EECB76CC-92FD-4D19-B56B-5EEF02BA15C8}" destId="{AE341717-70DC-4C93-8484-7776F8B76F41}" srcOrd="0" destOrd="2" presId="urn:microsoft.com/office/officeart/2005/8/layout/vList5"/>
    <dgm:cxn modelId="{BA93978E-C6FF-4A21-8A30-EA708FDC7650}" type="presOf" srcId="{328B8A05-D925-4FEB-9A06-3A5AE5CCDA7F}" destId="{AE341717-70DC-4C93-8484-7776F8B76F41}" srcOrd="0" destOrd="4" presId="urn:microsoft.com/office/officeart/2005/8/layout/vList5"/>
    <dgm:cxn modelId="{8520EF01-AA64-4AD9-A35A-B3F231B73BFD}" type="presOf" srcId="{BAAEEA12-7930-45D9-A6A9-8AD5740CC929}" destId="{CDDB99BD-3EF6-4632-AD78-76C08063225E}" srcOrd="0" destOrd="2" presId="urn:microsoft.com/office/officeart/2005/8/layout/vList5"/>
    <dgm:cxn modelId="{6B34000E-6C00-47F8-9BD3-26D36FDD92AF}" type="presOf" srcId="{35018DA8-2533-4745-B8C1-C1ED156BAA0D}" destId="{532C8EA4-2C3E-4D66-A28A-203BA0328056}" srcOrd="0" destOrd="0" presId="urn:microsoft.com/office/officeart/2005/8/layout/vList5"/>
    <dgm:cxn modelId="{48A6BB23-B2A3-431D-B3DC-5A6BA73F6103}" srcId="{BB925EFA-B6AB-484F-A47E-198B4B3691A8}" destId="{328B8A05-D925-4FEB-9A06-3A5AE5CCDA7F}" srcOrd="4" destOrd="0" parTransId="{3AFD77A1-8F08-46B6-93FE-1011A005AE1D}" sibTransId="{E377AC4D-29A3-4FE3-9058-970C7BEB021E}"/>
    <dgm:cxn modelId="{16B5D96C-4A40-4685-B4A0-BC8B64631CDD}" type="presOf" srcId="{B150D803-88FC-4101-AD03-EBF47760E677}" destId="{AE341717-70DC-4C93-8484-7776F8B76F41}" srcOrd="0" destOrd="3" presId="urn:microsoft.com/office/officeart/2005/8/layout/vList5"/>
    <dgm:cxn modelId="{3E2550BE-E96E-48B8-856E-BB23D0D11C48}" type="presOf" srcId="{4EE43C79-B1D4-486A-8B7B-DB67B3158A93}" destId="{A2AE797A-F0CF-43B1-B8E5-80528BD1639A}" srcOrd="0" destOrd="1" presId="urn:microsoft.com/office/officeart/2005/8/layout/vList5"/>
    <dgm:cxn modelId="{7F34AE30-5836-4749-BE26-729104E2E6B8}" type="presOf" srcId="{17624B3B-A28C-49F3-A061-C76A652A48D0}" destId="{6E59AB81-784F-423E-BEC4-21E329FE3BA1}" srcOrd="0" destOrd="4" presId="urn:microsoft.com/office/officeart/2005/8/layout/vList5"/>
    <dgm:cxn modelId="{58EC559D-81BC-40E5-8063-E4A8D10C4069}" type="presOf" srcId="{CC1364E4-734D-41E4-9B89-87C84F03CD5C}" destId="{6E59AB81-784F-423E-BEC4-21E329FE3BA1}" srcOrd="0" destOrd="2" presId="urn:microsoft.com/office/officeart/2005/8/layout/vList5"/>
    <dgm:cxn modelId="{989A6048-0798-4202-9961-0D03C860FFCC}" type="presOf" srcId="{0384CA6A-1804-4C98-B9D1-4495011A411B}" destId="{92CE9382-B3DB-481D-8EAF-0261D9FCE407}" srcOrd="0" destOrd="3" presId="urn:microsoft.com/office/officeart/2005/8/layout/vList5"/>
    <dgm:cxn modelId="{F9DB5666-170F-4487-BB92-3F869A48E498}" srcId="{4299DB1B-0F76-4F15-87CC-8887D7F80311}" destId="{BEDE1B48-B682-4A21-A7AD-34B96F2CBA83}" srcOrd="1" destOrd="0" parTransId="{195586EA-614B-453C-9266-8062F41B50E6}" sibTransId="{818817DE-FED3-4CBF-97C7-CB1D46F36322}"/>
    <dgm:cxn modelId="{7C92BFDF-B628-4BBB-9AC0-969292F90CAE}" srcId="{FC2312CA-CA87-4473-807F-AAB55CEDF65C}" destId="{73A918B0-85E5-41CA-AA21-ACFB8DDFEEE5}" srcOrd="2" destOrd="0" parTransId="{17F6F389-FB46-41FD-8F24-1F46BD52312F}" sibTransId="{FDA7C9B9-47D6-4011-8C29-B540E5914AA2}"/>
    <dgm:cxn modelId="{EA1E181E-0AE6-45CB-9E6E-FFEFA66714B0}" type="presOf" srcId="{4B5361BB-ACED-4A1C-A735-E79536516A8B}" destId="{CDDB99BD-3EF6-4632-AD78-76C08063225E}" srcOrd="0" destOrd="4" presId="urn:microsoft.com/office/officeart/2005/8/layout/vList5"/>
    <dgm:cxn modelId="{F88D59A6-EE97-4A44-9E88-987968F7B0AC}" srcId="{35018DA8-2533-4745-B8C1-C1ED156BAA0D}" destId="{1E73671E-8320-4A70-852B-C029B676DBDA}" srcOrd="3" destOrd="0" parTransId="{6E4E1ED4-CE9A-40CB-8C3A-67CFCA2B25AD}" sibTransId="{E45C2DAB-4C80-42BC-9134-BB0DAF428D2D}"/>
    <dgm:cxn modelId="{54D854FC-CB6C-406D-9A92-70BA0B14E92D}" srcId="{FFB62573-40A3-4AC1-8460-F826694888DB}" destId="{DCE35CD2-EA27-441F-87ED-A1B0891323CA}" srcOrd="0" destOrd="0" parTransId="{33D595CF-D4AC-4F08-BA46-ACF898976A22}" sibTransId="{A2538861-CDF3-49C8-96AC-72C3EB80AD35}"/>
    <dgm:cxn modelId="{3ACF10BC-96E6-43D7-B482-8D036C2B3435}" type="presOf" srcId="{7366DA52-038D-48B2-AF07-44CDA7969868}" destId="{6E59AB81-784F-423E-BEC4-21E329FE3BA1}" srcOrd="0" destOrd="0" presId="urn:microsoft.com/office/officeart/2005/8/layout/vList5"/>
    <dgm:cxn modelId="{F11C7E65-6391-4A9A-87E0-FA2CD8EDFDC9}" type="presOf" srcId="{9A45DF54-CF53-45E7-ADAE-9B60F6AFA7AC}" destId="{CDDB99BD-3EF6-4632-AD78-76C08063225E}" srcOrd="0" destOrd="1" presId="urn:microsoft.com/office/officeart/2005/8/layout/vList5"/>
    <dgm:cxn modelId="{B44E326B-DC4E-4983-BC11-8B5E9919A9B6}" srcId="{FFB62573-40A3-4AC1-8460-F826694888DB}" destId="{CE2E0681-5201-4F8F-B02A-68DCF95D70B3}" srcOrd="4" destOrd="0" parTransId="{8F94F547-572B-47A6-B820-CDD42D9CDCE0}" sibTransId="{C699AB9E-1181-4F96-B110-A6218A472521}"/>
    <dgm:cxn modelId="{83EFC1C4-2FD9-4CEC-888F-322271754DFB}" srcId="{4299DB1B-0F76-4F15-87CC-8887D7F80311}" destId="{24429E4B-9ED3-45F1-BEBD-D00DD676AB60}" srcOrd="5" destOrd="0" parTransId="{683AEA2B-72AA-4177-8394-509C525A571E}" sibTransId="{7A2A60DF-9FE8-4E03-A69F-2AA0F714B967}"/>
    <dgm:cxn modelId="{B6E1894F-C592-4D8B-A675-D5DBB125276B}" srcId="{35018DA8-2533-4745-B8C1-C1ED156BAA0D}" destId="{17624B3B-A28C-49F3-A061-C76A652A48D0}" srcOrd="4" destOrd="0" parTransId="{25FB46A4-FED9-4F93-8AA4-E320D1806BB0}" sibTransId="{2A014443-6009-483E-92B1-038677D613CC}"/>
    <dgm:cxn modelId="{18C2A100-3404-4D9F-A829-AE5D71FF9468}" type="presOf" srcId="{35096A48-4C22-41BD-9510-03FF11AF74AF}" destId="{CDDB99BD-3EF6-4632-AD78-76C08063225E}" srcOrd="0" destOrd="3" presId="urn:microsoft.com/office/officeart/2005/8/layout/vList5"/>
    <dgm:cxn modelId="{AA06C8C9-512D-4759-A1AF-3D0BD3FD7351}" srcId="{BB925EFA-B6AB-484F-A47E-198B4B3691A8}" destId="{1DBF6100-2C40-45EA-9817-4EBC1D8855D9}" srcOrd="1" destOrd="0" parTransId="{EF53FAD5-9A87-4757-876E-EC5704E7745B}" sibTransId="{3EAF05E8-5373-413B-94BB-571DC7349553}"/>
    <dgm:cxn modelId="{A8C8AF8D-B7A6-4F89-8A4F-8A85558CBFCD}" srcId="{FFB62573-40A3-4AC1-8460-F826694888DB}" destId="{4EE43C79-B1D4-486A-8B7B-DB67B3158A93}" srcOrd="1" destOrd="0" parTransId="{5A7C3484-3DE2-408C-A24A-D4DDC7EAA56A}" sibTransId="{FCE38E89-5900-4562-A8C1-8264E7877C79}"/>
    <dgm:cxn modelId="{50CB2360-4D39-4337-ADE8-5B9DF4463E4F}" srcId="{24429E4B-9ED3-45F1-BEBD-D00DD676AB60}" destId="{4B5361BB-ACED-4A1C-A735-E79536516A8B}" srcOrd="4" destOrd="0" parTransId="{D802891A-5C41-4F46-A256-9AF3F68BF5F0}" sibTransId="{1E1BC0E3-F78A-4FBB-891C-6D9D0D145383}"/>
    <dgm:cxn modelId="{F9AA4703-C458-440B-BBA6-640ECFAA89B6}" type="presOf" srcId="{1E73671E-8320-4A70-852B-C029B676DBDA}" destId="{6E59AB81-784F-423E-BEC4-21E329FE3BA1}" srcOrd="0" destOrd="3" presId="urn:microsoft.com/office/officeart/2005/8/layout/vList5"/>
    <dgm:cxn modelId="{6B0BC2A4-E897-466B-9479-409C5E47A7AF}" srcId="{FC2312CA-CA87-4473-807F-AAB55CEDF65C}" destId="{FB0B858D-8EDB-4D8A-BA62-FC4AA1E3CADC}" srcOrd="0" destOrd="0" parTransId="{DD7ABAE4-6671-4706-BB6F-90DFEBFE4904}" sibTransId="{92F25EC3-AAF1-4EB6-95A2-EC2B6C51B462}"/>
    <dgm:cxn modelId="{F839A09B-DDB1-4F30-85E4-15206F5CB620}" srcId="{FC2312CA-CA87-4473-807F-AAB55CEDF65C}" destId="{326BF0C2-E8D3-4D38-AF7E-33CC5244B3F7}" srcOrd="1" destOrd="0" parTransId="{B93DFB27-69AE-4B7F-B0EB-DA4A38F6C2EF}" sibTransId="{FA051F84-6957-4997-840C-5707BF8777E0}"/>
    <dgm:cxn modelId="{10420108-5ED3-4870-8BCC-52D577703520}" type="presParOf" srcId="{80CB58FD-0059-4C68-878D-F7ACED5B03F9}" destId="{44E55498-0590-4DC1-9AC7-F9638AA069CA}" srcOrd="0" destOrd="0" presId="urn:microsoft.com/office/officeart/2005/8/layout/vList5"/>
    <dgm:cxn modelId="{15663A99-DF23-4291-BA27-29B94C6C11B2}" type="presParOf" srcId="{44E55498-0590-4DC1-9AC7-F9638AA069CA}" destId="{5B3794F6-6E98-44AD-929F-7C99037D5FF8}" srcOrd="0" destOrd="0" presId="urn:microsoft.com/office/officeart/2005/8/layout/vList5"/>
    <dgm:cxn modelId="{BCC02ED0-7A7B-4DC2-93ED-EE60C094CBEB}" type="presParOf" srcId="{44E55498-0590-4DC1-9AC7-F9638AA069CA}" destId="{A2AE797A-F0CF-43B1-B8E5-80528BD1639A}" srcOrd="1" destOrd="0" presId="urn:microsoft.com/office/officeart/2005/8/layout/vList5"/>
    <dgm:cxn modelId="{EED66CEA-5EDA-4CEC-9A7B-CA0FF7C8F422}" type="presParOf" srcId="{80CB58FD-0059-4C68-878D-F7ACED5B03F9}" destId="{A7A1A6DC-6E77-434C-8E9D-2480422EB13A}" srcOrd="1" destOrd="0" presId="urn:microsoft.com/office/officeart/2005/8/layout/vList5"/>
    <dgm:cxn modelId="{A69BDFAE-2F85-452A-BF80-770C5ECDEB8B}" type="presParOf" srcId="{80CB58FD-0059-4C68-878D-F7ACED5B03F9}" destId="{D9B03872-7054-43ED-8335-CAC8DF303343}" srcOrd="2" destOrd="0" presId="urn:microsoft.com/office/officeart/2005/8/layout/vList5"/>
    <dgm:cxn modelId="{3C9CD0C6-61A5-4D7E-94C0-C5BA2F1C4C5C}" type="presParOf" srcId="{D9B03872-7054-43ED-8335-CAC8DF303343}" destId="{0A2E812C-79E8-4D02-B74E-B03A1BCB6422}" srcOrd="0" destOrd="0" presId="urn:microsoft.com/office/officeart/2005/8/layout/vList5"/>
    <dgm:cxn modelId="{F316EF48-1F39-4F9A-931D-E8525E6CD0F6}" type="presParOf" srcId="{D9B03872-7054-43ED-8335-CAC8DF303343}" destId="{62E4C076-34F0-435B-9F50-B8BD31E18F78}" srcOrd="1" destOrd="0" presId="urn:microsoft.com/office/officeart/2005/8/layout/vList5"/>
    <dgm:cxn modelId="{79B3392B-0A39-4F8C-B19E-F00969E2954B}" type="presParOf" srcId="{80CB58FD-0059-4C68-878D-F7ACED5B03F9}" destId="{F6A9EC1C-1BC3-4DF4-A654-80F6E1B58AA9}" srcOrd="3" destOrd="0" presId="urn:microsoft.com/office/officeart/2005/8/layout/vList5"/>
    <dgm:cxn modelId="{88DD4404-5923-4878-A357-4C19EC9FD469}" type="presParOf" srcId="{80CB58FD-0059-4C68-878D-F7ACED5B03F9}" destId="{FBB0F4F3-CE7B-4C99-9A60-12D7E730D3EB}" srcOrd="4" destOrd="0" presId="urn:microsoft.com/office/officeart/2005/8/layout/vList5"/>
    <dgm:cxn modelId="{7800F93F-CAA7-4763-AF70-E73CEEC0B51E}" type="presParOf" srcId="{FBB0F4F3-CE7B-4C99-9A60-12D7E730D3EB}" destId="{217D419E-A0F1-4E7F-895E-EBFBF55F2D96}" srcOrd="0" destOrd="0" presId="urn:microsoft.com/office/officeart/2005/8/layout/vList5"/>
    <dgm:cxn modelId="{54EFA3FB-193E-4F97-AAAF-4B127B5FD1B5}" type="presParOf" srcId="{FBB0F4F3-CE7B-4C99-9A60-12D7E730D3EB}" destId="{92CE9382-B3DB-481D-8EAF-0261D9FCE407}" srcOrd="1" destOrd="0" presId="urn:microsoft.com/office/officeart/2005/8/layout/vList5"/>
    <dgm:cxn modelId="{C4F50621-0A42-416F-9E2E-FB270E603868}" type="presParOf" srcId="{80CB58FD-0059-4C68-878D-F7ACED5B03F9}" destId="{8E9CB4E8-2F94-48D5-8F91-2399399CA676}" srcOrd="5" destOrd="0" presId="urn:microsoft.com/office/officeart/2005/8/layout/vList5"/>
    <dgm:cxn modelId="{83E0F280-9876-443C-A954-BF97C8DD7CF7}" type="presParOf" srcId="{80CB58FD-0059-4C68-878D-F7ACED5B03F9}" destId="{1B4629FC-E920-4BB1-983A-B3E0ADCA69B4}" srcOrd="6" destOrd="0" presId="urn:microsoft.com/office/officeart/2005/8/layout/vList5"/>
    <dgm:cxn modelId="{0E8F54D5-5FA1-403E-A4D6-F0462063088C}" type="presParOf" srcId="{1B4629FC-E920-4BB1-983A-B3E0ADCA69B4}" destId="{2138B72C-80B9-44C6-920C-0192FAC777FF}" srcOrd="0" destOrd="0" presId="urn:microsoft.com/office/officeart/2005/8/layout/vList5"/>
    <dgm:cxn modelId="{0076736E-EE56-4A2E-BD8B-647D29DB9EF7}" type="presParOf" srcId="{1B4629FC-E920-4BB1-983A-B3E0ADCA69B4}" destId="{AE341717-70DC-4C93-8484-7776F8B76F41}" srcOrd="1" destOrd="0" presId="urn:microsoft.com/office/officeart/2005/8/layout/vList5"/>
    <dgm:cxn modelId="{1ED00B2D-F649-4CF1-A6B4-7259BB4F643D}" type="presParOf" srcId="{80CB58FD-0059-4C68-878D-F7ACED5B03F9}" destId="{AA196E1B-240C-4339-86ED-E1D4CF98DDEB}" srcOrd="7" destOrd="0" presId="urn:microsoft.com/office/officeart/2005/8/layout/vList5"/>
    <dgm:cxn modelId="{A7A7A8FC-9A22-43E0-B091-B4D88A8E3861}" type="presParOf" srcId="{80CB58FD-0059-4C68-878D-F7ACED5B03F9}" destId="{E40402E9-2E9D-4AC9-B4E9-EFB3B8F413A3}" srcOrd="8" destOrd="0" presId="urn:microsoft.com/office/officeart/2005/8/layout/vList5"/>
    <dgm:cxn modelId="{E9787FF7-65DB-44BF-849D-6265CCB1EFE6}" type="presParOf" srcId="{E40402E9-2E9D-4AC9-B4E9-EFB3B8F413A3}" destId="{532C8EA4-2C3E-4D66-A28A-203BA0328056}" srcOrd="0" destOrd="0" presId="urn:microsoft.com/office/officeart/2005/8/layout/vList5"/>
    <dgm:cxn modelId="{B157FB59-1CA2-4861-8553-9B136E341197}" type="presParOf" srcId="{E40402E9-2E9D-4AC9-B4E9-EFB3B8F413A3}" destId="{6E59AB81-784F-423E-BEC4-21E329FE3BA1}" srcOrd="1" destOrd="0" presId="urn:microsoft.com/office/officeart/2005/8/layout/vList5"/>
    <dgm:cxn modelId="{FF43CE5B-3FEE-4878-A0A4-33C3D2C25CA0}" type="presParOf" srcId="{80CB58FD-0059-4C68-878D-F7ACED5B03F9}" destId="{38F4B59F-EB43-43EA-9BA0-FBD4837CF38E}" srcOrd="9" destOrd="0" presId="urn:microsoft.com/office/officeart/2005/8/layout/vList5"/>
    <dgm:cxn modelId="{B817E88C-ECA9-4DEB-932C-AE82AF27092F}" type="presParOf" srcId="{80CB58FD-0059-4C68-878D-F7ACED5B03F9}" destId="{45C7DF54-D5E5-49B4-A442-70725C40B4A9}" srcOrd="10" destOrd="0" presId="urn:microsoft.com/office/officeart/2005/8/layout/vList5"/>
    <dgm:cxn modelId="{222AEF22-BDB8-4539-855F-8359382AD9ED}" type="presParOf" srcId="{45C7DF54-D5E5-49B4-A442-70725C40B4A9}" destId="{81E56AF3-B58A-42E4-8AB2-191E50D2269A}" srcOrd="0" destOrd="0" presId="urn:microsoft.com/office/officeart/2005/8/layout/vList5"/>
    <dgm:cxn modelId="{E52B18DC-0CAA-4E8F-9B56-A2D8B57A1432}" type="presParOf" srcId="{45C7DF54-D5E5-49B4-A442-70725C40B4A9}" destId="{CDDB99BD-3EF6-4632-AD78-76C08063225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9B9D0D-317A-4C74-B826-459137D1EB0E}" type="doc">
      <dgm:prSet loTypeId="urn:microsoft.com/office/officeart/2005/8/layout/radial5" loCatId="cycle" qsTypeId="urn:microsoft.com/office/officeart/2005/8/quickstyle/simple1" qsCatId="simple" csTypeId="urn:microsoft.com/office/officeart/2005/8/colors/accent3_4" csCatId="accent3" phldr="1"/>
      <dgm:spPr/>
      <dgm:t>
        <a:bodyPr/>
        <a:lstStyle/>
        <a:p>
          <a:endParaRPr lang="de-DE"/>
        </a:p>
      </dgm:t>
    </dgm:pt>
    <dgm:pt modelId="{C34D6D79-AAE7-4737-9BF3-B1F69A0FCAB3}">
      <dgm:prSet phldrT="[Text]"/>
      <dgm:spPr/>
      <dgm:t>
        <a:bodyPr/>
        <a:lstStyle/>
        <a:p>
          <a:r>
            <a:rPr lang="de-DE" dirty="0"/>
            <a:t>Alle Altersgruppen/</a:t>
          </a:r>
        </a:p>
        <a:p>
          <a:r>
            <a:rPr lang="de-DE" dirty="0"/>
            <a:t>Familienstand  </a:t>
          </a:r>
        </a:p>
      </dgm:t>
    </dgm:pt>
    <dgm:pt modelId="{E07F3113-E587-493A-9EF4-9D0A12BFC741}" type="parTrans" cxnId="{C19DDAA7-CAD0-4C31-A1D6-DE107C5E320E}">
      <dgm:prSet/>
      <dgm:spPr/>
      <dgm:t>
        <a:bodyPr/>
        <a:lstStyle/>
        <a:p>
          <a:endParaRPr lang="de-DE"/>
        </a:p>
      </dgm:t>
    </dgm:pt>
    <dgm:pt modelId="{067B3EF2-83D9-4C2A-860D-3C236599FB65}" type="sibTrans" cxnId="{C19DDAA7-CAD0-4C31-A1D6-DE107C5E320E}">
      <dgm:prSet/>
      <dgm:spPr/>
      <dgm:t>
        <a:bodyPr/>
        <a:lstStyle/>
        <a:p>
          <a:endParaRPr lang="de-DE"/>
        </a:p>
      </dgm:t>
    </dgm:pt>
    <dgm:pt modelId="{9A39C9FB-135E-4687-944D-E3336F254184}">
      <dgm:prSet phldrT="[Text]" custT="1"/>
      <dgm:spPr/>
      <dgm:t>
        <a:bodyPr/>
        <a:lstStyle/>
        <a:p>
          <a:r>
            <a:rPr lang="de-DE" sz="1050" dirty="0"/>
            <a:t>Familienfreundlich </a:t>
          </a:r>
        </a:p>
      </dgm:t>
    </dgm:pt>
    <dgm:pt modelId="{8398C8DC-E7EC-49E9-90FB-BE48AC1643F0}" type="parTrans" cxnId="{3D398041-2AFE-4CDE-B441-EE478620606D}">
      <dgm:prSet/>
      <dgm:spPr/>
      <dgm:t>
        <a:bodyPr/>
        <a:lstStyle/>
        <a:p>
          <a:endParaRPr lang="de-DE"/>
        </a:p>
      </dgm:t>
    </dgm:pt>
    <dgm:pt modelId="{5F246E24-6DD7-4806-B372-BF2B76A5B4B3}" type="sibTrans" cxnId="{3D398041-2AFE-4CDE-B441-EE478620606D}">
      <dgm:prSet/>
      <dgm:spPr/>
      <dgm:t>
        <a:bodyPr/>
        <a:lstStyle/>
        <a:p>
          <a:endParaRPr lang="de-DE"/>
        </a:p>
      </dgm:t>
    </dgm:pt>
    <dgm:pt modelId="{172380C1-417D-4856-9990-3BF1CB2B6BC4}">
      <dgm:prSet phldrT="[Text]" custT="1"/>
      <dgm:spPr/>
      <dgm:t>
        <a:bodyPr/>
        <a:lstStyle/>
        <a:p>
          <a:r>
            <a:rPr lang="de-DE" sz="1100" dirty="0" err="1"/>
            <a:t>Erwachsenenbil</a:t>
          </a:r>
          <a:r>
            <a:rPr lang="de-DE" sz="1100" dirty="0"/>
            <a:t>-</a:t>
          </a:r>
        </a:p>
        <a:p>
          <a:r>
            <a:rPr lang="de-DE" sz="1100" dirty="0" err="1"/>
            <a:t>dung</a:t>
          </a:r>
          <a:r>
            <a:rPr lang="de-DE" sz="1000" dirty="0"/>
            <a:t> </a:t>
          </a:r>
        </a:p>
      </dgm:t>
    </dgm:pt>
    <dgm:pt modelId="{62AA6A3A-ADB0-4D68-8EB3-CE14F4C71B5A}" type="parTrans" cxnId="{441294FE-0028-4A44-82AA-5682AAC2C8BD}">
      <dgm:prSet/>
      <dgm:spPr/>
      <dgm:t>
        <a:bodyPr/>
        <a:lstStyle/>
        <a:p>
          <a:endParaRPr lang="de-DE"/>
        </a:p>
      </dgm:t>
    </dgm:pt>
    <dgm:pt modelId="{C56C0F0B-7EA9-4D8A-9713-D6032504BAB0}" type="sibTrans" cxnId="{441294FE-0028-4A44-82AA-5682AAC2C8BD}">
      <dgm:prSet/>
      <dgm:spPr/>
      <dgm:t>
        <a:bodyPr/>
        <a:lstStyle/>
        <a:p>
          <a:endParaRPr lang="de-DE"/>
        </a:p>
      </dgm:t>
    </dgm:pt>
    <dgm:pt modelId="{013CCC52-D8FB-476C-AD89-B3DE2382C037}">
      <dgm:prSet phldrT="[Text]" custT="1"/>
      <dgm:spPr/>
      <dgm:t>
        <a:bodyPr/>
        <a:lstStyle/>
        <a:p>
          <a:r>
            <a:rPr lang="de-DE" sz="1100" dirty="0"/>
            <a:t>Ich erlebe Freude am Glauben </a:t>
          </a:r>
        </a:p>
      </dgm:t>
    </dgm:pt>
    <dgm:pt modelId="{227144EB-54B9-462A-A10E-9B67B9842062}" type="parTrans" cxnId="{95AB851E-CB83-4B81-8601-C7B718A76799}">
      <dgm:prSet/>
      <dgm:spPr/>
      <dgm:t>
        <a:bodyPr/>
        <a:lstStyle/>
        <a:p>
          <a:endParaRPr lang="de-DE"/>
        </a:p>
      </dgm:t>
    </dgm:pt>
    <dgm:pt modelId="{2852F478-27DF-4267-A43A-ABB6CF4B4013}" type="sibTrans" cxnId="{95AB851E-CB83-4B81-8601-C7B718A76799}">
      <dgm:prSet/>
      <dgm:spPr/>
      <dgm:t>
        <a:bodyPr/>
        <a:lstStyle/>
        <a:p>
          <a:endParaRPr lang="de-DE"/>
        </a:p>
      </dgm:t>
    </dgm:pt>
    <dgm:pt modelId="{48E7F572-E006-4C64-8195-3757DA18D3FF}">
      <dgm:prSet custT="1"/>
      <dgm:spPr/>
      <dgm:t>
        <a:bodyPr/>
        <a:lstStyle/>
        <a:p>
          <a:r>
            <a:rPr lang="de-DE" sz="1100" dirty="0"/>
            <a:t>Für die Begleitung von Menschen auf ihrem Lebensweg</a:t>
          </a:r>
        </a:p>
      </dgm:t>
    </dgm:pt>
    <dgm:pt modelId="{FD961F48-4FFD-4D32-9FB1-81C8BAE4EA89}" type="parTrans" cxnId="{7025F9B9-BAF1-4FD3-8F96-2FB0B5C2941D}">
      <dgm:prSet/>
      <dgm:spPr/>
      <dgm:t>
        <a:bodyPr/>
        <a:lstStyle/>
        <a:p>
          <a:endParaRPr lang="de-DE"/>
        </a:p>
      </dgm:t>
    </dgm:pt>
    <dgm:pt modelId="{4BF69FC3-29E2-4540-9881-F9E907AE05C2}" type="sibTrans" cxnId="{7025F9B9-BAF1-4FD3-8F96-2FB0B5C2941D}">
      <dgm:prSet/>
      <dgm:spPr/>
      <dgm:t>
        <a:bodyPr/>
        <a:lstStyle/>
        <a:p>
          <a:endParaRPr lang="de-DE"/>
        </a:p>
      </dgm:t>
    </dgm:pt>
    <dgm:pt modelId="{33DBEB67-F6F1-459C-8D05-7D2035DFBFF0}">
      <dgm:prSet custT="1"/>
      <dgm:spPr/>
      <dgm:t>
        <a:bodyPr/>
        <a:lstStyle/>
        <a:p>
          <a:r>
            <a:rPr lang="de-DE" sz="1100" dirty="0"/>
            <a:t>Vorbereitung auf Erstkommunion/Firmung</a:t>
          </a:r>
        </a:p>
      </dgm:t>
    </dgm:pt>
    <dgm:pt modelId="{D2AF2116-E334-4C43-B37B-247AEE5EDE54}" type="parTrans" cxnId="{CD482C04-B388-4E30-BC9C-8DCEC32B8C7A}">
      <dgm:prSet/>
      <dgm:spPr/>
      <dgm:t>
        <a:bodyPr/>
        <a:lstStyle/>
        <a:p>
          <a:endParaRPr lang="de-DE"/>
        </a:p>
      </dgm:t>
    </dgm:pt>
    <dgm:pt modelId="{B07A63E8-8F6F-4771-8772-F1D5467A4451}" type="sibTrans" cxnId="{CD482C04-B388-4E30-BC9C-8DCEC32B8C7A}">
      <dgm:prSet/>
      <dgm:spPr/>
      <dgm:t>
        <a:bodyPr/>
        <a:lstStyle/>
        <a:p>
          <a:endParaRPr lang="de-DE"/>
        </a:p>
      </dgm:t>
    </dgm:pt>
    <dgm:pt modelId="{47CA9380-2F44-4602-8A9A-CAF53935304A}" type="pres">
      <dgm:prSet presAssocID="{259B9D0D-317A-4C74-B826-459137D1EB0E}" presName="Name0" presStyleCnt="0">
        <dgm:presLayoutVars>
          <dgm:chMax val="1"/>
          <dgm:dir/>
          <dgm:animLvl val="ctr"/>
          <dgm:resizeHandles val="exact"/>
        </dgm:presLayoutVars>
      </dgm:prSet>
      <dgm:spPr/>
      <dgm:t>
        <a:bodyPr/>
        <a:lstStyle/>
        <a:p>
          <a:endParaRPr lang="de-DE"/>
        </a:p>
      </dgm:t>
    </dgm:pt>
    <dgm:pt modelId="{D343DAF1-FA42-4C51-8590-DF5E12D7AB1C}" type="pres">
      <dgm:prSet presAssocID="{C34D6D79-AAE7-4737-9BF3-B1F69A0FCAB3}" presName="centerShape" presStyleLbl="node0" presStyleIdx="0" presStyleCnt="1"/>
      <dgm:spPr/>
      <dgm:t>
        <a:bodyPr/>
        <a:lstStyle/>
        <a:p>
          <a:endParaRPr lang="de-DE"/>
        </a:p>
      </dgm:t>
    </dgm:pt>
    <dgm:pt modelId="{2D7BE160-D959-49B4-9C4A-5227F6447A85}" type="pres">
      <dgm:prSet presAssocID="{8398C8DC-E7EC-49E9-90FB-BE48AC1643F0}" presName="parTrans" presStyleLbl="sibTrans2D1" presStyleIdx="0" presStyleCnt="5"/>
      <dgm:spPr/>
      <dgm:t>
        <a:bodyPr/>
        <a:lstStyle/>
        <a:p>
          <a:endParaRPr lang="de-DE"/>
        </a:p>
      </dgm:t>
    </dgm:pt>
    <dgm:pt modelId="{4188CA84-D20F-4238-8103-F2F99E12F356}" type="pres">
      <dgm:prSet presAssocID="{8398C8DC-E7EC-49E9-90FB-BE48AC1643F0}" presName="connectorText" presStyleLbl="sibTrans2D1" presStyleIdx="0" presStyleCnt="5"/>
      <dgm:spPr/>
      <dgm:t>
        <a:bodyPr/>
        <a:lstStyle/>
        <a:p>
          <a:endParaRPr lang="de-DE"/>
        </a:p>
      </dgm:t>
    </dgm:pt>
    <dgm:pt modelId="{9C12FFAA-017B-4D99-BDA4-55BA13624816}" type="pres">
      <dgm:prSet presAssocID="{9A39C9FB-135E-4687-944D-E3336F254184}" presName="node" presStyleLbl="node1" presStyleIdx="0" presStyleCnt="5">
        <dgm:presLayoutVars>
          <dgm:bulletEnabled val="1"/>
        </dgm:presLayoutVars>
      </dgm:prSet>
      <dgm:spPr/>
      <dgm:t>
        <a:bodyPr/>
        <a:lstStyle/>
        <a:p>
          <a:endParaRPr lang="de-DE"/>
        </a:p>
      </dgm:t>
    </dgm:pt>
    <dgm:pt modelId="{0094DAA9-C7A6-4D2E-89F6-EEC2E89251A6}" type="pres">
      <dgm:prSet presAssocID="{62AA6A3A-ADB0-4D68-8EB3-CE14F4C71B5A}" presName="parTrans" presStyleLbl="sibTrans2D1" presStyleIdx="1" presStyleCnt="5"/>
      <dgm:spPr/>
      <dgm:t>
        <a:bodyPr/>
        <a:lstStyle/>
        <a:p>
          <a:endParaRPr lang="de-DE"/>
        </a:p>
      </dgm:t>
    </dgm:pt>
    <dgm:pt modelId="{5FD90731-8618-48CD-BB0B-C055AAB6F322}" type="pres">
      <dgm:prSet presAssocID="{62AA6A3A-ADB0-4D68-8EB3-CE14F4C71B5A}" presName="connectorText" presStyleLbl="sibTrans2D1" presStyleIdx="1" presStyleCnt="5"/>
      <dgm:spPr/>
      <dgm:t>
        <a:bodyPr/>
        <a:lstStyle/>
        <a:p>
          <a:endParaRPr lang="de-DE"/>
        </a:p>
      </dgm:t>
    </dgm:pt>
    <dgm:pt modelId="{1A67ED6A-1910-46F8-AF3E-62D16C6D2995}" type="pres">
      <dgm:prSet presAssocID="{172380C1-417D-4856-9990-3BF1CB2B6BC4}" presName="node" presStyleLbl="node1" presStyleIdx="1" presStyleCnt="5">
        <dgm:presLayoutVars>
          <dgm:bulletEnabled val="1"/>
        </dgm:presLayoutVars>
      </dgm:prSet>
      <dgm:spPr/>
      <dgm:t>
        <a:bodyPr/>
        <a:lstStyle/>
        <a:p>
          <a:endParaRPr lang="de-DE"/>
        </a:p>
      </dgm:t>
    </dgm:pt>
    <dgm:pt modelId="{3E02CBC4-4A1A-4D4A-A7DD-4786944D1315}" type="pres">
      <dgm:prSet presAssocID="{D2AF2116-E334-4C43-B37B-247AEE5EDE54}" presName="parTrans" presStyleLbl="sibTrans2D1" presStyleIdx="2" presStyleCnt="5"/>
      <dgm:spPr/>
      <dgm:t>
        <a:bodyPr/>
        <a:lstStyle/>
        <a:p>
          <a:endParaRPr lang="de-DE"/>
        </a:p>
      </dgm:t>
    </dgm:pt>
    <dgm:pt modelId="{57C92EC2-DFAD-47B4-9263-21ACD675A052}" type="pres">
      <dgm:prSet presAssocID="{D2AF2116-E334-4C43-B37B-247AEE5EDE54}" presName="connectorText" presStyleLbl="sibTrans2D1" presStyleIdx="2" presStyleCnt="5"/>
      <dgm:spPr/>
      <dgm:t>
        <a:bodyPr/>
        <a:lstStyle/>
        <a:p>
          <a:endParaRPr lang="de-DE"/>
        </a:p>
      </dgm:t>
    </dgm:pt>
    <dgm:pt modelId="{DD40C7C2-639C-4663-95F2-5C3D2257D043}" type="pres">
      <dgm:prSet presAssocID="{33DBEB67-F6F1-459C-8D05-7D2035DFBFF0}" presName="node" presStyleLbl="node1" presStyleIdx="2" presStyleCnt="5">
        <dgm:presLayoutVars>
          <dgm:bulletEnabled val="1"/>
        </dgm:presLayoutVars>
      </dgm:prSet>
      <dgm:spPr/>
      <dgm:t>
        <a:bodyPr/>
        <a:lstStyle/>
        <a:p>
          <a:endParaRPr lang="de-DE"/>
        </a:p>
      </dgm:t>
    </dgm:pt>
    <dgm:pt modelId="{FC015971-2D85-440E-A1B1-3B2B57B505BC}" type="pres">
      <dgm:prSet presAssocID="{FD961F48-4FFD-4D32-9FB1-81C8BAE4EA89}" presName="parTrans" presStyleLbl="sibTrans2D1" presStyleIdx="3" presStyleCnt="5"/>
      <dgm:spPr/>
      <dgm:t>
        <a:bodyPr/>
        <a:lstStyle/>
        <a:p>
          <a:endParaRPr lang="de-DE"/>
        </a:p>
      </dgm:t>
    </dgm:pt>
    <dgm:pt modelId="{F90DCAB1-6515-419B-AF11-2B4F85A67CEA}" type="pres">
      <dgm:prSet presAssocID="{FD961F48-4FFD-4D32-9FB1-81C8BAE4EA89}" presName="connectorText" presStyleLbl="sibTrans2D1" presStyleIdx="3" presStyleCnt="5"/>
      <dgm:spPr/>
      <dgm:t>
        <a:bodyPr/>
        <a:lstStyle/>
        <a:p>
          <a:endParaRPr lang="de-DE"/>
        </a:p>
      </dgm:t>
    </dgm:pt>
    <dgm:pt modelId="{468CCEF9-0986-4B59-9506-B81008761569}" type="pres">
      <dgm:prSet presAssocID="{48E7F572-E006-4C64-8195-3757DA18D3FF}" presName="node" presStyleLbl="node1" presStyleIdx="3" presStyleCnt="5" custRadScaleRad="99249" custRadScaleInc="877">
        <dgm:presLayoutVars>
          <dgm:bulletEnabled val="1"/>
        </dgm:presLayoutVars>
      </dgm:prSet>
      <dgm:spPr/>
      <dgm:t>
        <a:bodyPr/>
        <a:lstStyle/>
        <a:p>
          <a:endParaRPr lang="de-DE"/>
        </a:p>
      </dgm:t>
    </dgm:pt>
    <dgm:pt modelId="{6FFBD125-AC2F-47CB-8B9B-7AF5589C9894}" type="pres">
      <dgm:prSet presAssocID="{227144EB-54B9-462A-A10E-9B67B9842062}" presName="parTrans" presStyleLbl="sibTrans2D1" presStyleIdx="4" presStyleCnt="5"/>
      <dgm:spPr/>
      <dgm:t>
        <a:bodyPr/>
        <a:lstStyle/>
        <a:p>
          <a:endParaRPr lang="de-DE"/>
        </a:p>
      </dgm:t>
    </dgm:pt>
    <dgm:pt modelId="{0DC46C4A-1CBD-4716-99DA-68E01063355C}" type="pres">
      <dgm:prSet presAssocID="{227144EB-54B9-462A-A10E-9B67B9842062}" presName="connectorText" presStyleLbl="sibTrans2D1" presStyleIdx="4" presStyleCnt="5"/>
      <dgm:spPr/>
      <dgm:t>
        <a:bodyPr/>
        <a:lstStyle/>
        <a:p>
          <a:endParaRPr lang="de-DE"/>
        </a:p>
      </dgm:t>
    </dgm:pt>
    <dgm:pt modelId="{14645AF2-D068-4C28-8E1E-8D698571AC87}" type="pres">
      <dgm:prSet presAssocID="{013CCC52-D8FB-476C-AD89-B3DE2382C037}" presName="node" presStyleLbl="node1" presStyleIdx="4" presStyleCnt="5">
        <dgm:presLayoutVars>
          <dgm:bulletEnabled val="1"/>
        </dgm:presLayoutVars>
      </dgm:prSet>
      <dgm:spPr/>
      <dgm:t>
        <a:bodyPr/>
        <a:lstStyle/>
        <a:p>
          <a:endParaRPr lang="de-DE"/>
        </a:p>
      </dgm:t>
    </dgm:pt>
  </dgm:ptLst>
  <dgm:cxnLst>
    <dgm:cxn modelId="{1DD23361-63C5-4770-BE0B-E97FA31A97BC}" type="presOf" srcId="{172380C1-417D-4856-9990-3BF1CB2B6BC4}" destId="{1A67ED6A-1910-46F8-AF3E-62D16C6D2995}" srcOrd="0" destOrd="0" presId="urn:microsoft.com/office/officeart/2005/8/layout/radial5"/>
    <dgm:cxn modelId="{DEE140E7-9F58-40F1-9841-1F665545ECB2}" type="presOf" srcId="{FD961F48-4FFD-4D32-9FB1-81C8BAE4EA89}" destId="{F90DCAB1-6515-419B-AF11-2B4F85A67CEA}" srcOrd="1" destOrd="0" presId="urn:microsoft.com/office/officeart/2005/8/layout/radial5"/>
    <dgm:cxn modelId="{441294FE-0028-4A44-82AA-5682AAC2C8BD}" srcId="{C34D6D79-AAE7-4737-9BF3-B1F69A0FCAB3}" destId="{172380C1-417D-4856-9990-3BF1CB2B6BC4}" srcOrd="1" destOrd="0" parTransId="{62AA6A3A-ADB0-4D68-8EB3-CE14F4C71B5A}" sibTransId="{C56C0F0B-7EA9-4D8A-9713-D6032504BAB0}"/>
    <dgm:cxn modelId="{2F4FF62B-72B1-40CB-8B50-8A0D0117CE8F}" type="presOf" srcId="{62AA6A3A-ADB0-4D68-8EB3-CE14F4C71B5A}" destId="{5FD90731-8618-48CD-BB0B-C055AAB6F322}" srcOrd="1" destOrd="0" presId="urn:microsoft.com/office/officeart/2005/8/layout/radial5"/>
    <dgm:cxn modelId="{8837B9DB-4DCC-4E70-82BC-478247263AEE}" type="presOf" srcId="{C34D6D79-AAE7-4737-9BF3-B1F69A0FCAB3}" destId="{D343DAF1-FA42-4C51-8590-DF5E12D7AB1C}" srcOrd="0" destOrd="0" presId="urn:microsoft.com/office/officeart/2005/8/layout/radial5"/>
    <dgm:cxn modelId="{4B81E528-0532-4A7D-953B-CE50FB4F8A72}" type="presOf" srcId="{8398C8DC-E7EC-49E9-90FB-BE48AC1643F0}" destId="{4188CA84-D20F-4238-8103-F2F99E12F356}" srcOrd="1" destOrd="0" presId="urn:microsoft.com/office/officeart/2005/8/layout/radial5"/>
    <dgm:cxn modelId="{776A0CDE-CD67-4EA8-AD97-0A525263F235}" type="presOf" srcId="{227144EB-54B9-462A-A10E-9B67B9842062}" destId="{6FFBD125-AC2F-47CB-8B9B-7AF5589C9894}" srcOrd="0" destOrd="0" presId="urn:microsoft.com/office/officeart/2005/8/layout/radial5"/>
    <dgm:cxn modelId="{7025F9B9-BAF1-4FD3-8F96-2FB0B5C2941D}" srcId="{C34D6D79-AAE7-4737-9BF3-B1F69A0FCAB3}" destId="{48E7F572-E006-4C64-8195-3757DA18D3FF}" srcOrd="3" destOrd="0" parTransId="{FD961F48-4FFD-4D32-9FB1-81C8BAE4EA89}" sibTransId="{4BF69FC3-29E2-4540-9881-F9E907AE05C2}"/>
    <dgm:cxn modelId="{315D9FB7-8336-46BE-B89D-64CE37AF5C5A}" type="presOf" srcId="{48E7F572-E006-4C64-8195-3757DA18D3FF}" destId="{468CCEF9-0986-4B59-9506-B81008761569}" srcOrd="0" destOrd="0" presId="urn:microsoft.com/office/officeart/2005/8/layout/radial5"/>
    <dgm:cxn modelId="{C19DDAA7-CAD0-4C31-A1D6-DE107C5E320E}" srcId="{259B9D0D-317A-4C74-B826-459137D1EB0E}" destId="{C34D6D79-AAE7-4737-9BF3-B1F69A0FCAB3}" srcOrd="0" destOrd="0" parTransId="{E07F3113-E587-493A-9EF4-9D0A12BFC741}" sibTransId="{067B3EF2-83D9-4C2A-860D-3C236599FB65}"/>
    <dgm:cxn modelId="{DE1CF1BB-C34F-4E90-9D52-73F4105C9E6F}" type="presOf" srcId="{8398C8DC-E7EC-49E9-90FB-BE48AC1643F0}" destId="{2D7BE160-D959-49B4-9C4A-5227F6447A85}" srcOrd="0" destOrd="0" presId="urn:microsoft.com/office/officeart/2005/8/layout/radial5"/>
    <dgm:cxn modelId="{66AFBED7-B2C5-4515-BAA7-F888E0890AFE}" type="presOf" srcId="{259B9D0D-317A-4C74-B826-459137D1EB0E}" destId="{47CA9380-2F44-4602-8A9A-CAF53935304A}" srcOrd="0" destOrd="0" presId="urn:microsoft.com/office/officeart/2005/8/layout/radial5"/>
    <dgm:cxn modelId="{3D398041-2AFE-4CDE-B441-EE478620606D}" srcId="{C34D6D79-AAE7-4737-9BF3-B1F69A0FCAB3}" destId="{9A39C9FB-135E-4687-944D-E3336F254184}" srcOrd="0" destOrd="0" parTransId="{8398C8DC-E7EC-49E9-90FB-BE48AC1643F0}" sibTransId="{5F246E24-6DD7-4806-B372-BF2B76A5B4B3}"/>
    <dgm:cxn modelId="{F83A2807-0FF8-42C8-85B8-6C591817746D}" type="presOf" srcId="{33DBEB67-F6F1-459C-8D05-7D2035DFBFF0}" destId="{DD40C7C2-639C-4663-95F2-5C3D2257D043}" srcOrd="0" destOrd="0" presId="urn:microsoft.com/office/officeart/2005/8/layout/radial5"/>
    <dgm:cxn modelId="{C917A139-2069-4D85-A2CA-2444E50C88F3}" type="presOf" srcId="{227144EB-54B9-462A-A10E-9B67B9842062}" destId="{0DC46C4A-1CBD-4716-99DA-68E01063355C}" srcOrd="1" destOrd="0" presId="urn:microsoft.com/office/officeart/2005/8/layout/radial5"/>
    <dgm:cxn modelId="{CD482C04-B388-4E30-BC9C-8DCEC32B8C7A}" srcId="{C34D6D79-AAE7-4737-9BF3-B1F69A0FCAB3}" destId="{33DBEB67-F6F1-459C-8D05-7D2035DFBFF0}" srcOrd="2" destOrd="0" parTransId="{D2AF2116-E334-4C43-B37B-247AEE5EDE54}" sibTransId="{B07A63E8-8F6F-4771-8772-F1D5467A4451}"/>
    <dgm:cxn modelId="{89083D0A-726F-4E75-A0E5-40AFE8FC1816}" type="presOf" srcId="{9A39C9FB-135E-4687-944D-E3336F254184}" destId="{9C12FFAA-017B-4D99-BDA4-55BA13624816}" srcOrd="0" destOrd="0" presId="urn:microsoft.com/office/officeart/2005/8/layout/radial5"/>
    <dgm:cxn modelId="{95AB851E-CB83-4B81-8601-C7B718A76799}" srcId="{C34D6D79-AAE7-4737-9BF3-B1F69A0FCAB3}" destId="{013CCC52-D8FB-476C-AD89-B3DE2382C037}" srcOrd="4" destOrd="0" parTransId="{227144EB-54B9-462A-A10E-9B67B9842062}" sibTransId="{2852F478-27DF-4267-A43A-ABB6CF4B4013}"/>
    <dgm:cxn modelId="{881A1BA8-CAD0-4262-B1B8-8A3AC4B9604A}" type="presOf" srcId="{D2AF2116-E334-4C43-B37B-247AEE5EDE54}" destId="{3E02CBC4-4A1A-4D4A-A7DD-4786944D1315}" srcOrd="0" destOrd="0" presId="urn:microsoft.com/office/officeart/2005/8/layout/radial5"/>
    <dgm:cxn modelId="{0848F2FA-878D-4A5B-AB92-F172A655D251}" type="presOf" srcId="{013CCC52-D8FB-476C-AD89-B3DE2382C037}" destId="{14645AF2-D068-4C28-8E1E-8D698571AC87}" srcOrd="0" destOrd="0" presId="urn:microsoft.com/office/officeart/2005/8/layout/radial5"/>
    <dgm:cxn modelId="{007A6288-4045-4149-8A0B-E4336164ECC8}" type="presOf" srcId="{D2AF2116-E334-4C43-B37B-247AEE5EDE54}" destId="{57C92EC2-DFAD-47B4-9263-21ACD675A052}" srcOrd="1" destOrd="0" presId="urn:microsoft.com/office/officeart/2005/8/layout/radial5"/>
    <dgm:cxn modelId="{B898E346-23B8-4444-8E70-0F9D6ADB3092}" type="presOf" srcId="{62AA6A3A-ADB0-4D68-8EB3-CE14F4C71B5A}" destId="{0094DAA9-C7A6-4D2E-89F6-EEC2E89251A6}" srcOrd="0" destOrd="0" presId="urn:microsoft.com/office/officeart/2005/8/layout/radial5"/>
    <dgm:cxn modelId="{E4CCE024-2BEA-4D34-87CB-F13E6E96B422}" type="presOf" srcId="{FD961F48-4FFD-4D32-9FB1-81C8BAE4EA89}" destId="{FC015971-2D85-440E-A1B1-3B2B57B505BC}" srcOrd="0" destOrd="0" presId="urn:microsoft.com/office/officeart/2005/8/layout/radial5"/>
    <dgm:cxn modelId="{5553EECD-92F8-4FE6-8228-9AFF9EF0C622}" type="presParOf" srcId="{47CA9380-2F44-4602-8A9A-CAF53935304A}" destId="{D343DAF1-FA42-4C51-8590-DF5E12D7AB1C}" srcOrd="0" destOrd="0" presId="urn:microsoft.com/office/officeart/2005/8/layout/radial5"/>
    <dgm:cxn modelId="{2AA41742-5F1A-4B9E-8F10-1F7376F21A99}" type="presParOf" srcId="{47CA9380-2F44-4602-8A9A-CAF53935304A}" destId="{2D7BE160-D959-49B4-9C4A-5227F6447A85}" srcOrd="1" destOrd="0" presId="urn:microsoft.com/office/officeart/2005/8/layout/radial5"/>
    <dgm:cxn modelId="{810C1704-406D-4171-A305-30723D6EF4EF}" type="presParOf" srcId="{2D7BE160-D959-49B4-9C4A-5227F6447A85}" destId="{4188CA84-D20F-4238-8103-F2F99E12F356}" srcOrd="0" destOrd="0" presId="urn:microsoft.com/office/officeart/2005/8/layout/radial5"/>
    <dgm:cxn modelId="{429C1A4F-E3C9-4A3B-A634-C50C5F4A5FED}" type="presParOf" srcId="{47CA9380-2F44-4602-8A9A-CAF53935304A}" destId="{9C12FFAA-017B-4D99-BDA4-55BA13624816}" srcOrd="2" destOrd="0" presId="urn:microsoft.com/office/officeart/2005/8/layout/radial5"/>
    <dgm:cxn modelId="{CAAB6E3D-2B1F-454E-8501-E7AF21E75E5C}" type="presParOf" srcId="{47CA9380-2F44-4602-8A9A-CAF53935304A}" destId="{0094DAA9-C7A6-4D2E-89F6-EEC2E89251A6}" srcOrd="3" destOrd="0" presId="urn:microsoft.com/office/officeart/2005/8/layout/radial5"/>
    <dgm:cxn modelId="{E371AA34-B2AD-4C48-BAA2-0576CB23B926}" type="presParOf" srcId="{0094DAA9-C7A6-4D2E-89F6-EEC2E89251A6}" destId="{5FD90731-8618-48CD-BB0B-C055AAB6F322}" srcOrd="0" destOrd="0" presId="urn:microsoft.com/office/officeart/2005/8/layout/radial5"/>
    <dgm:cxn modelId="{853F1A3D-E68E-4AFC-8A8E-0FED145D0754}" type="presParOf" srcId="{47CA9380-2F44-4602-8A9A-CAF53935304A}" destId="{1A67ED6A-1910-46F8-AF3E-62D16C6D2995}" srcOrd="4" destOrd="0" presId="urn:microsoft.com/office/officeart/2005/8/layout/radial5"/>
    <dgm:cxn modelId="{620DF8A7-512A-4A44-B275-060ACC589454}" type="presParOf" srcId="{47CA9380-2F44-4602-8A9A-CAF53935304A}" destId="{3E02CBC4-4A1A-4D4A-A7DD-4786944D1315}" srcOrd="5" destOrd="0" presId="urn:microsoft.com/office/officeart/2005/8/layout/radial5"/>
    <dgm:cxn modelId="{5406C221-CF34-4F82-852D-74CDE8765826}" type="presParOf" srcId="{3E02CBC4-4A1A-4D4A-A7DD-4786944D1315}" destId="{57C92EC2-DFAD-47B4-9263-21ACD675A052}" srcOrd="0" destOrd="0" presId="urn:microsoft.com/office/officeart/2005/8/layout/radial5"/>
    <dgm:cxn modelId="{E7924299-8397-4696-90C0-600C2CB26EEA}" type="presParOf" srcId="{47CA9380-2F44-4602-8A9A-CAF53935304A}" destId="{DD40C7C2-639C-4663-95F2-5C3D2257D043}" srcOrd="6" destOrd="0" presId="urn:microsoft.com/office/officeart/2005/8/layout/radial5"/>
    <dgm:cxn modelId="{E45FD677-EB02-46DB-8793-3ADC4695DBAC}" type="presParOf" srcId="{47CA9380-2F44-4602-8A9A-CAF53935304A}" destId="{FC015971-2D85-440E-A1B1-3B2B57B505BC}" srcOrd="7" destOrd="0" presId="urn:microsoft.com/office/officeart/2005/8/layout/radial5"/>
    <dgm:cxn modelId="{22D26050-6830-47BC-A735-12D9CEE1DFBE}" type="presParOf" srcId="{FC015971-2D85-440E-A1B1-3B2B57B505BC}" destId="{F90DCAB1-6515-419B-AF11-2B4F85A67CEA}" srcOrd="0" destOrd="0" presId="urn:microsoft.com/office/officeart/2005/8/layout/radial5"/>
    <dgm:cxn modelId="{54763E4B-2F2F-4050-9C8E-FF10AE194E66}" type="presParOf" srcId="{47CA9380-2F44-4602-8A9A-CAF53935304A}" destId="{468CCEF9-0986-4B59-9506-B81008761569}" srcOrd="8" destOrd="0" presId="urn:microsoft.com/office/officeart/2005/8/layout/radial5"/>
    <dgm:cxn modelId="{F8140C89-FD60-4D76-A304-2EA614089940}" type="presParOf" srcId="{47CA9380-2F44-4602-8A9A-CAF53935304A}" destId="{6FFBD125-AC2F-47CB-8B9B-7AF5589C9894}" srcOrd="9" destOrd="0" presId="urn:microsoft.com/office/officeart/2005/8/layout/radial5"/>
    <dgm:cxn modelId="{AF4A045D-7700-4CE4-8408-5CDE6E72EC97}" type="presParOf" srcId="{6FFBD125-AC2F-47CB-8B9B-7AF5589C9894}" destId="{0DC46C4A-1CBD-4716-99DA-68E01063355C}" srcOrd="0" destOrd="0" presId="urn:microsoft.com/office/officeart/2005/8/layout/radial5"/>
    <dgm:cxn modelId="{2C9D6F82-B123-4BC8-A658-93C6DACD2C0E}" type="presParOf" srcId="{47CA9380-2F44-4602-8A9A-CAF53935304A}" destId="{14645AF2-D068-4C28-8E1E-8D698571AC87}"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E797A-F0CF-43B1-B8E5-80528BD1639A}">
      <dsp:nvSpPr>
        <dsp:cNvPr id="0" name=""/>
        <dsp:cNvSpPr/>
      </dsp:nvSpPr>
      <dsp:spPr>
        <a:xfrm rot="5400000">
          <a:off x="5908135" y="-1819368"/>
          <a:ext cx="1044930" cy="4687638"/>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1. familienfreundlich </a:t>
          </a:r>
        </a:p>
        <a:p>
          <a:pPr marL="114300" lvl="1" indent="-114300" algn="l" defTabSz="533400">
            <a:lnSpc>
              <a:spcPct val="90000"/>
            </a:lnSpc>
            <a:spcBef>
              <a:spcPct val="0"/>
            </a:spcBef>
            <a:spcAft>
              <a:spcPct val="15000"/>
            </a:spcAft>
            <a:buChar char="••"/>
          </a:pPr>
          <a:r>
            <a:rPr lang="de-DE" sz="1200" kern="1200" dirty="0"/>
            <a:t>2. Ich erlebe Freude am Glauben </a:t>
          </a:r>
        </a:p>
        <a:p>
          <a:pPr marL="114300" lvl="1" indent="-114300" algn="l" defTabSz="533400">
            <a:lnSpc>
              <a:spcPct val="90000"/>
            </a:lnSpc>
            <a:spcBef>
              <a:spcPct val="0"/>
            </a:spcBef>
            <a:spcAft>
              <a:spcPct val="15000"/>
            </a:spcAft>
            <a:buChar char="••"/>
          </a:pPr>
          <a:r>
            <a:rPr lang="de-DE" sz="1200" kern="1200" dirty="0"/>
            <a:t>3. Kreis C</a:t>
          </a:r>
        </a:p>
        <a:p>
          <a:pPr marL="114300" lvl="1" indent="-114300" algn="l" defTabSz="533400">
            <a:lnSpc>
              <a:spcPct val="90000"/>
            </a:lnSpc>
            <a:spcBef>
              <a:spcPct val="0"/>
            </a:spcBef>
            <a:spcAft>
              <a:spcPct val="15000"/>
            </a:spcAft>
            <a:buChar char="••"/>
          </a:pPr>
          <a:r>
            <a:rPr lang="de-DE" sz="1200" kern="1200" dirty="0"/>
            <a:t>4. Für die Begleitung von Menschen auf ihrem Lebensweg</a:t>
          </a:r>
        </a:p>
        <a:p>
          <a:pPr marL="114300" lvl="1" indent="-114300" algn="l" defTabSz="533400">
            <a:lnSpc>
              <a:spcPct val="90000"/>
            </a:lnSpc>
            <a:spcBef>
              <a:spcPct val="0"/>
            </a:spcBef>
            <a:spcAft>
              <a:spcPct val="15000"/>
            </a:spcAft>
            <a:buChar char="••"/>
          </a:pPr>
          <a:r>
            <a:rPr lang="de-DE" sz="1200" kern="1200" dirty="0"/>
            <a:t>6. Erwachsenenbildung </a:t>
          </a:r>
        </a:p>
      </dsp:txBody>
      <dsp:txXfrm rot="-5400000">
        <a:off x="4086782" y="52994"/>
        <a:ext cx="4636629" cy="942912"/>
      </dsp:txXfrm>
    </dsp:sp>
    <dsp:sp modelId="{5B3794F6-6E98-44AD-929F-7C99037D5FF8}">
      <dsp:nvSpPr>
        <dsp:cNvPr id="0" name=""/>
        <dsp:cNvSpPr/>
      </dsp:nvSpPr>
      <dsp:spPr>
        <a:xfrm>
          <a:off x="2733817" y="44906"/>
          <a:ext cx="1352963" cy="95908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de-DE" sz="1700" kern="1200" dirty="0"/>
            <a:t>Denkendorf</a:t>
          </a:r>
        </a:p>
      </dsp:txBody>
      <dsp:txXfrm>
        <a:off x="2780636" y="91725"/>
        <a:ext cx="1259325" cy="865450"/>
      </dsp:txXfrm>
    </dsp:sp>
    <dsp:sp modelId="{62E4C076-34F0-435B-9F50-B8BD31E18F78}">
      <dsp:nvSpPr>
        <dsp:cNvPr id="0" name=""/>
        <dsp:cNvSpPr/>
      </dsp:nvSpPr>
      <dsp:spPr>
        <a:xfrm rot="5400000">
          <a:off x="5877842" y="-691717"/>
          <a:ext cx="1118734" cy="4691909"/>
        </a:xfrm>
        <a:prstGeom prst="round2SameRect">
          <a:avLst/>
        </a:prstGeom>
        <a:solidFill>
          <a:schemeClr val="accent4">
            <a:tint val="40000"/>
            <a:alpha val="90000"/>
            <a:hueOff val="-3929544"/>
            <a:satOff val="7662"/>
            <a:lumOff val="575"/>
            <a:alphaOff val="0"/>
          </a:schemeClr>
        </a:solidFill>
        <a:ln w="12700" cap="flat" cmpd="sng" algn="ctr">
          <a:solidFill>
            <a:schemeClr val="accent4">
              <a:tint val="40000"/>
              <a:alpha val="90000"/>
              <a:hueOff val="-3929544"/>
              <a:satOff val="7662"/>
              <a:lumOff val="57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1. traditionsbewusst</a:t>
          </a:r>
        </a:p>
        <a:p>
          <a:pPr marL="114300" lvl="1" indent="-114300" algn="l" defTabSz="533400">
            <a:lnSpc>
              <a:spcPct val="90000"/>
            </a:lnSpc>
            <a:spcBef>
              <a:spcPct val="0"/>
            </a:spcBef>
            <a:spcAft>
              <a:spcPct val="15000"/>
            </a:spcAft>
            <a:buChar char="••"/>
          </a:pPr>
          <a:r>
            <a:rPr lang="de-DE" sz="1200" kern="1200" dirty="0"/>
            <a:t>2. Ich begegne überzeugten Christen </a:t>
          </a:r>
        </a:p>
        <a:p>
          <a:pPr marL="114300" lvl="1" indent="-114300" algn="l" defTabSz="533400">
            <a:lnSpc>
              <a:spcPct val="90000"/>
            </a:lnSpc>
            <a:spcBef>
              <a:spcPct val="0"/>
            </a:spcBef>
            <a:spcAft>
              <a:spcPct val="15000"/>
            </a:spcAft>
            <a:buChar char="••"/>
          </a:pPr>
          <a:r>
            <a:rPr lang="de-DE" sz="1200" kern="1200" dirty="0"/>
            <a:t>3. Kreis C</a:t>
          </a:r>
        </a:p>
        <a:p>
          <a:pPr marL="114300" lvl="1" indent="-114300" algn="l" defTabSz="533400">
            <a:lnSpc>
              <a:spcPct val="90000"/>
            </a:lnSpc>
            <a:spcBef>
              <a:spcPct val="0"/>
            </a:spcBef>
            <a:spcAft>
              <a:spcPct val="15000"/>
            </a:spcAft>
            <a:buChar char="••"/>
          </a:pPr>
          <a:r>
            <a:rPr lang="de-DE" sz="1200" kern="1200" dirty="0"/>
            <a:t>4. Für die Weitergabe des Glaubens / religiöse Erziehung / Erwachsenenbildung</a:t>
          </a:r>
        </a:p>
        <a:p>
          <a:pPr marL="114300" lvl="1" indent="-114300" algn="l" defTabSz="533400">
            <a:lnSpc>
              <a:spcPct val="90000"/>
            </a:lnSpc>
            <a:spcBef>
              <a:spcPct val="0"/>
            </a:spcBef>
            <a:spcAft>
              <a:spcPct val="15000"/>
            </a:spcAft>
            <a:buChar char="••"/>
          </a:pPr>
          <a:r>
            <a:rPr lang="de-DE" sz="1200" kern="1200" dirty="0"/>
            <a:t>6. Pfarrwallfahrt </a:t>
          </a:r>
        </a:p>
      </dsp:txBody>
      <dsp:txXfrm rot="-5400000">
        <a:off x="4091255" y="1149482"/>
        <a:ext cx="4637297" cy="1009510"/>
      </dsp:txXfrm>
    </dsp:sp>
    <dsp:sp modelId="{0A2E812C-79E8-4D02-B74E-B03A1BCB6422}">
      <dsp:nvSpPr>
        <dsp:cNvPr id="0" name=""/>
        <dsp:cNvSpPr/>
      </dsp:nvSpPr>
      <dsp:spPr>
        <a:xfrm>
          <a:off x="2733817" y="1174693"/>
          <a:ext cx="1357437" cy="959088"/>
        </a:xfrm>
        <a:prstGeom prst="roundRect">
          <a:avLst/>
        </a:prstGeom>
        <a:solidFill>
          <a:schemeClr val="accent4">
            <a:hueOff val="-3791395"/>
            <a:satOff val="7856"/>
            <a:lumOff val="1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de-DE" sz="1700" kern="1200" dirty="0" err="1"/>
            <a:t>Dörndorf</a:t>
          </a:r>
          <a:endParaRPr lang="de-DE" sz="1700" kern="1200" dirty="0"/>
        </a:p>
      </dsp:txBody>
      <dsp:txXfrm>
        <a:off x="2780636" y="1221512"/>
        <a:ext cx="1263799" cy="865450"/>
      </dsp:txXfrm>
    </dsp:sp>
    <dsp:sp modelId="{92CE9382-B3DB-481D-8EAF-0261D9FCE407}">
      <dsp:nvSpPr>
        <dsp:cNvPr id="0" name=""/>
        <dsp:cNvSpPr/>
      </dsp:nvSpPr>
      <dsp:spPr>
        <a:xfrm rot="5400000">
          <a:off x="5887511" y="452213"/>
          <a:ext cx="1060038" cy="4678728"/>
        </a:xfrm>
        <a:prstGeom prst="round2SameRect">
          <a:avLst/>
        </a:prstGeom>
        <a:solidFill>
          <a:schemeClr val="accent4">
            <a:tint val="40000"/>
            <a:alpha val="90000"/>
            <a:hueOff val="-7859088"/>
            <a:satOff val="15323"/>
            <a:lumOff val="1150"/>
            <a:alphaOff val="0"/>
          </a:schemeClr>
        </a:solidFill>
        <a:ln w="12700" cap="flat" cmpd="sng" algn="ctr">
          <a:solidFill>
            <a:schemeClr val="accent4">
              <a:tint val="40000"/>
              <a:alpha val="90000"/>
              <a:hueOff val="-7859088"/>
              <a:satOff val="15323"/>
              <a:lumOff val="115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1. familienfreundlich </a:t>
          </a:r>
        </a:p>
        <a:p>
          <a:pPr marL="114300" lvl="1" indent="-114300" algn="l" defTabSz="533400">
            <a:lnSpc>
              <a:spcPct val="90000"/>
            </a:lnSpc>
            <a:spcBef>
              <a:spcPct val="0"/>
            </a:spcBef>
            <a:spcAft>
              <a:spcPct val="15000"/>
            </a:spcAft>
            <a:buChar char="••"/>
          </a:pPr>
          <a:r>
            <a:rPr lang="de-DE" sz="1200" kern="1200" dirty="0"/>
            <a:t>2. Ich erlebe Freude am Glauben </a:t>
          </a:r>
        </a:p>
        <a:p>
          <a:pPr marL="114300" lvl="1" indent="-114300" algn="l" defTabSz="533400">
            <a:lnSpc>
              <a:spcPct val="90000"/>
            </a:lnSpc>
            <a:spcBef>
              <a:spcPct val="0"/>
            </a:spcBef>
            <a:spcAft>
              <a:spcPct val="15000"/>
            </a:spcAft>
            <a:buChar char="••"/>
          </a:pPr>
          <a:r>
            <a:rPr lang="de-DE" sz="1200" kern="1200" dirty="0"/>
            <a:t>3. Kreis C</a:t>
          </a:r>
        </a:p>
        <a:p>
          <a:pPr marL="114300" lvl="1" indent="-114300" algn="l" defTabSz="533400">
            <a:lnSpc>
              <a:spcPct val="90000"/>
            </a:lnSpc>
            <a:spcBef>
              <a:spcPct val="0"/>
            </a:spcBef>
            <a:spcAft>
              <a:spcPct val="15000"/>
            </a:spcAft>
            <a:buChar char="••"/>
          </a:pPr>
          <a:r>
            <a:rPr lang="de-DE" sz="1200" kern="1200" dirty="0"/>
            <a:t>4. Für die Begleitung von Menschen auf ihrem Lebensweg</a:t>
          </a:r>
        </a:p>
        <a:p>
          <a:pPr marL="114300" lvl="1" indent="-114300" algn="l" defTabSz="533400">
            <a:lnSpc>
              <a:spcPct val="90000"/>
            </a:lnSpc>
            <a:spcBef>
              <a:spcPct val="0"/>
            </a:spcBef>
            <a:spcAft>
              <a:spcPct val="15000"/>
            </a:spcAft>
            <a:buChar char="••"/>
          </a:pPr>
          <a:r>
            <a:rPr lang="de-DE" sz="1200" kern="1200" dirty="0"/>
            <a:t>6. Erwachsenenbildung </a:t>
          </a:r>
        </a:p>
      </dsp:txBody>
      <dsp:txXfrm rot="-5400000">
        <a:off x="4078167" y="2313305"/>
        <a:ext cx="4626981" cy="956544"/>
      </dsp:txXfrm>
    </dsp:sp>
    <dsp:sp modelId="{217D419E-A0F1-4E7F-895E-EBFBF55F2D96}">
      <dsp:nvSpPr>
        <dsp:cNvPr id="0" name=""/>
        <dsp:cNvSpPr/>
      </dsp:nvSpPr>
      <dsp:spPr>
        <a:xfrm>
          <a:off x="2733817" y="2312034"/>
          <a:ext cx="1344348" cy="959088"/>
        </a:xfrm>
        <a:prstGeom prst="roundRect">
          <a:avLst/>
        </a:prstGeom>
        <a:solidFill>
          <a:schemeClr val="accent4">
            <a:hueOff val="-7582789"/>
            <a:satOff val="15711"/>
            <a:lumOff val="25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de-DE" sz="1700" kern="1200" dirty="0"/>
            <a:t>Zandt </a:t>
          </a:r>
        </a:p>
      </dsp:txBody>
      <dsp:txXfrm>
        <a:off x="2780636" y="2358853"/>
        <a:ext cx="1250710" cy="865450"/>
      </dsp:txXfrm>
    </dsp:sp>
    <dsp:sp modelId="{AE341717-70DC-4C93-8484-7776F8B76F41}">
      <dsp:nvSpPr>
        <dsp:cNvPr id="0" name=""/>
        <dsp:cNvSpPr/>
      </dsp:nvSpPr>
      <dsp:spPr>
        <a:xfrm rot="5400000">
          <a:off x="5918478" y="1524144"/>
          <a:ext cx="971272" cy="4662086"/>
        </a:xfrm>
        <a:prstGeom prst="round2SameRect">
          <a:avLst/>
        </a:prstGeom>
        <a:solidFill>
          <a:schemeClr val="accent4">
            <a:tint val="40000"/>
            <a:alpha val="90000"/>
            <a:hueOff val="-11788633"/>
            <a:satOff val="22985"/>
            <a:lumOff val="1725"/>
            <a:alphaOff val="0"/>
          </a:schemeClr>
        </a:solidFill>
        <a:ln w="12700" cap="flat" cmpd="sng" algn="ctr">
          <a:solidFill>
            <a:schemeClr val="accent4">
              <a:tint val="40000"/>
              <a:alpha val="90000"/>
              <a:hueOff val="-11788633"/>
              <a:satOff val="22985"/>
              <a:lumOff val="172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1. familienfreundlich </a:t>
          </a:r>
        </a:p>
        <a:p>
          <a:pPr marL="114300" lvl="1" indent="-114300" algn="l" defTabSz="533400">
            <a:lnSpc>
              <a:spcPct val="90000"/>
            </a:lnSpc>
            <a:spcBef>
              <a:spcPct val="0"/>
            </a:spcBef>
            <a:spcAft>
              <a:spcPct val="15000"/>
            </a:spcAft>
            <a:buChar char="••"/>
          </a:pPr>
          <a:r>
            <a:rPr lang="de-DE" sz="1200" kern="1200" dirty="0"/>
            <a:t>2 Ich finde Unterstützung für meinen Glauben</a:t>
          </a:r>
        </a:p>
        <a:p>
          <a:pPr marL="114300" lvl="1" indent="-114300" algn="l" defTabSz="533400">
            <a:lnSpc>
              <a:spcPct val="90000"/>
            </a:lnSpc>
            <a:spcBef>
              <a:spcPct val="0"/>
            </a:spcBef>
            <a:spcAft>
              <a:spcPct val="15000"/>
            </a:spcAft>
            <a:buChar char="••"/>
          </a:pPr>
          <a:r>
            <a:rPr lang="de-DE" sz="1200" kern="1200" dirty="0"/>
            <a:t>3. Kreis B </a:t>
          </a:r>
        </a:p>
        <a:p>
          <a:pPr marL="114300" lvl="1" indent="-114300" algn="l" defTabSz="533400">
            <a:lnSpc>
              <a:spcPct val="90000"/>
            </a:lnSpc>
            <a:spcBef>
              <a:spcPct val="0"/>
            </a:spcBef>
            <a:spcAft>
              <a:spcPct val="15000"/>
            </a:spcAft>
            <a:buChar char="••"/>
          </a:pPr>
          <a:r>
            <a:rPr lang="de-DE" sz="1200" kern="1200" dirty="0"/>
            <a:t>4. Für die Begleitung von Menschen auf ihrem Lebensweg</a:t>
          </a:r>
        </a:p>
        <a:p>
          <a:pPr marL="114300" lvl="1" indent="-114300" algn="l" defTabSz="533400">
            <a:lnSpc>
              <a:spcPct val="90000"/>
            </a:lnSpc>
            <a:spcBef>
              <a:spcPct val="0"/>
            </a:spcBef>
            <a:spcAft>
              <a:spcPct val="15000"/>
            </a:spcAft>
            <a:buChar char="••"/>
          </a:pPr>
          <a:r>
            <a:rPr lang="de-DE" sz="1200" kern="1200" dirty="0"/>
            <a:t>6. Erwachsenenbildung </a:t>
          </a:r>
        </a:p>
      </dsp:txBody>
      <dsp:txXfrm rot="-5400000">
        <a:off x="4073071" y="3416965"/>
        <a:ext cx="4614672" cy="876444"/>
      </dsp:txXfrm>
    </dsp:sp>
    <dsp:sp modelId="{2138B72C-80B9-44C6-920C-0192FAC777FF}">
      <dsp:nvSpPr>
        <dsp:cNvPr id="0" name=""/>
        <dsp:cNvSpPr/>
      </dsp:nvSpPr>
      <dsp:spPr>
        <a:xfrm>
          <a:off x="2733817" y="3375644"/>
          <a:ext cx="1339253" cy="959088"/>
        </a:xfrm>
        <a:prstGeom prst="roundRect">
          <a:avLst/>
        </a:prstGeom>
        <a:solidFill>
          <a:schemeClr val="accent4">
            <a:hueOff val="-11374184"/>
            <a:satOff val="23567"/>
            <a:lumOff val="3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de-DE" sz="1700" kern="1200" dirty="0" err="1"/>
            <a:t>Irlahüll</a:t>
          </a:r>
          <a:endParaRPr lang="de-DE" sz="1700" kern="1200" dirty="0"/>
        </a:p>
      </dsp:txBody>
      <dsp:txXfrm>
        <a:off x="2780636" y="3422463"/>
        <a:ext cx="1245615" cy="865450"/>
      </dsp:txXfrm>
    </dsp:sp>
    <dsp:sp modelId="{6E59AB81-784F-423E-BEC4-21E329FE3BA1}">
      <dsp:nvSpPr>
        <dsp:cNvPr id="0" name=""/>
        <dsp:cNvSpPr/>
      </dsp:nvSpPr>
      <dsp:spPr>
        <a:xfrm rot="5400000">
          <a:off x="5814144" y="2613989"/>
          <a:ext cx="1134156" cy="4683736"/>
        </a:xfrm>
        <a:prstGeom prst="round2SameRect">
          <a:avLst/>
        </a:prstGeom>
        <a:solidFill>
          <a:schemeClr val="accent4">
            <a:tint val="40000"/>
            <a:alpha val="90000"/>
            <a:hueOff val="-15718176"/>
            <a:satOff val="30646"/>
            <a:lumOff val="2300"/>
            <a:alphaOff val="0"/>
          </a:schemeClr>
        </a:solidFill>
        <a:ln w="12700" cap="flat" cmpd="sng" algn="ctr">
          <a:solidFill>
            <a:schemeClr val="accent4">
              <a:tint val="40000"/>
              <a:alpha val="90000"/>
              <a:hueOff val="-15718176"/>
              <a:satOff val="30646"/>
              <a:lumOff val="230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1. Traditionsbewusst</a:t>
          </a:r>
        </a:p>
        <a:p>
          <a:pPr marL="114300" lvl="1" indent="-114300" algn="l" defTabSz="533400">
            <a:lnSpc>
              <a:spcPct val="90000"/>
            </a:lnSpc>
            <a:spcBef>
              <a:spcPct val="0"/>
            </a:spcBef>
            <a:spcAft>
              <a:spcPct val="15000"/>
            </a:spcAft>
            <a:buChar char="••"/>
          </a:pPr>
          <a:r>
            <a:rPr lang="de-DE" sz="1200" kern="1200" dirty="0"/>
            <a:t>2. Ich finde Unterstützung für meinen Glauben </a:t>
          </a:r>
        </a:p>
        <a:p>
          <a:pPr marL="114300" lvl="1" indent="-114300" algn="l" defTabSz="533400">
            <a:lnSpc>
              <a:spcPct val="90000"/>
            </a:lnSpc>
            <a:spcBef>
              <a:spcPct val="0"/>
            </a:spcBef>
            <a:spcAft>
              <a:spcPct val="15000"/>
            </a:spcAft>
            <a:buChar char="••"/>
          </a:pPr>
          <a:r>
            <a:rPr lang="de-DE" sz="1200" kern="1200" dirty="0"/>
            <a:t>3. Kreis B</a:t>
          </a:r>
        </a:p>
        <a:p>
          <a:pPr marL="114300" lvl="1" indent="-114300" algn="l" defTabSz="533400">
            <a:lnSpc>
              <a:spcPct val="90000"/>
            </a:lnSpc>
            <a:spcBef>
              <a:spcPct val="0"/>
            </a:spcBef>
            <a:spcAft>
              <a:spcPct val="15000"/>
            </a:spcAft>
            <a:buChar char="••"/>
          </a:pPr>
          <a:r>
            <a:rPr lang="de-DE" sz="1200" kern="1200" dirty="0"/>
            <a:t>4. Für die Begleitung von Menschen auf ihrem Lebensweg</a:t>
          </a:r>
        </a:p>
        <a:p>
          <a:pPr marL="114300" lvl="1" indent="-114300" algn="l" defTabSz="533400">
            <a:lnSpc>
              <a:spcPct val="90000"/>
            </a:lnSpc>
            <a:spcBef>
              <a:spcPct val="0"/>
            </a:spcBef>
            <a:spcAft>
              <a:spcPct val="15000"/>
            </a:spcAft>
            <a:buChar char="••"/>
          </a:pPr>
          <a:r>
            <a:rPr lang="de-DE" sz="1200" kern="1200" dirty="0"/>
            <a:t>6. Gemeinsame Homepage </a:t>
          </a:r>
        </a:p>
      </dsp:txBody>
      <dsp:txXfrm rot="-5400000">
        <a:off x="4039355" y="4444144"/>
        <a:ext cx="4628371" cy="1023426"/>
      </dsp:txXfrm>
    </dsp:sp>
    <dsp:sp modelId="{532C8EA4-2C3E-4D66-A28A-203BA0328056}">
      <dsp:nvSpPr>
        <dsp:cNvPr id="0" name=""/>
        <dsp:cNvSpPr/>
      </dsp:nvSpPr>
      <dsp:spPr>
        <a:xfrm>
          <a:off x="2733817" y="4476313"/>
          <a:ext cx="1305537" cy="959088"/>
        </a:xfrm>
        <a:prstGeom prst="roundRect">
          <a:avLst/>
        </a:prstGeom>
        <a:solidFill>
          <a:schemeClr val="accent4">
            <a:hueOff val="-15165579"/>
            <a:satOff val="31422"/>
            <a:lumOff val="50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de-DE" sz="1700" kern="1200" dirty="0"/>
            <a:t>Gelbelsee</a:t>
          </a:r>
        </a:p>
      </dsp:txBody>
      <dsp:txXfrm>
        <a:off x="2780636" y="4523132"/>
        <a:ext cx="1211899" cy="865450"/>
      </dsp:txXfrm>
    </dsp:sp>
    <dsp:sp modelId="{CDDB99BD-3EF6-4632-AD78-76C08063225E}">
      <dsp:nvSpPr>
        <dsp:cNvPr id="0" name=""/>
        <dsp:cNvSpPr/>
      </dsp:nvSpPr>
      <dsp:spPr>
        <a:xfrm rot="5400000">
          <a:off x="5922444" y="3703830"/>
          <a:ext cx="963607" cy="4697727"/>
        </a:xfrm>
        <a:prstGeom prst="round2SameRect">
          <a:avLst/>
        </a:prstGeom>
        <a:solidFill>
          <a:schemeClr val="accent4">
            <a:tint val="40000"/>
            <a:alpha val="90000"/>
            <a:hueOff val="-19647720"/>
            <a:satOff val="38308"/>
            <a:lumOff val="2875"/>
            <a:alphaOff val="0"/>
          </a:schemeClr>
        </a:solidFill>
        <a:ln w="12700" cap="flat" cmpd="sng" algn="ctr">
          <a:solidFill>
            <a:schemeClr val="accent4">
              <a:tint val="40000"/>
              <a:alpha val="90000"/>
              <a:hueOff val="-19647720"/>
              <a:satOff val="38308"/>
              <a:lumOff val="287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1. familienfreundlich </a:t>
          </a:r>
        </a:p>
        <a:p>
          <a:pPr marL="114300" lvl="1" indent="-114300" algn="l" defTabSz="533400">
            <a:lnSpc>
              <a:spcPct val="90000"/>
            </a:lnSpc>
            <a:spcBef>
              <a:spcPct val="0"/>
            </a:spcBef>
            <a:spcAft>
              <a:spcPct val="15000"/>
            </a:spcAft>
            <a:buChar char="••"/>
          </a:pPr>
          <a:r>
            <a:rPr lang="de-DE" sz="1200" kern="1200" dirty="0"/>
            <a:t>2. Ich begegne überzeugten Christen </a:t>
          </a:r>
        </a:p>
        <a:p>
          <a:pPr marL="114300" lvl="1" indent="-114300" algn="l" defTabSz="533400">
            <a:lnSpc>
              <a:spcPct val="90000"/>
            </a:lnSpc>
            <a:spcBef>
              <a:spcPct val="0"/>
            </a:spcBef>
            <a:spcAft>
              <a:spcPct val="15000"/>
            </a:spcAft>
            <a:buChar char="••"/>
          </a:pPr>
          <a:r>
            <a:rPr lang="de-DE" sz="1200" kern="1200" dirty="0"/>
            <a:t>3. Kreis A</a:t>
          </a:r>
        </a:p>
        <a:p>
          <a:pPr marL="114300" lvl="1" indent="-114300" algn="l" defTabSz="533400">
            <a:lnSpc>
              <a:spcPct val="90000"/>
            </a:lnSpc>
            <a:spcBef>
              <a:spcPct val="0"/>
            </a:spcBef>
            <a:spcAft>
              <a:spcPct val="15000"/>
            </a:spcAft>
            <a:buChar char="••"/>
          </a:pPr>
          <a:r>
            <a:rPr lang="de-DE" sz="1200" kern="1200" dirty="0"/>
            <a:t>4. Für ansprechende Gottesdienste </a:t>
          </a:r>
        </a:p>
        <a:p>
          <a:pPr marL="114300" lvl="1" indent="-114300" algn="l" defTabSz="533400">
            <a:lnSpc>
              <a:spcPct val="90000"/>
            </a:lnSpc>
            <a:spcBef>
              <a:spcPct val="0"/>
            </a:spcBef>
            <a:spcAft>
              <a:spcPct val="15000"/>
            </a:spcAft>
            <a:buChar char="••"/>
          </a:pPr>
          <a:r>
            <a:rPr lang="de-DE" sz="1200" kern="1200" dirty="0"/>
            <a:t>6. Erwachsenenbildung </a:t>
          </a:r>
        </a:p>
      </dsp:txBody>
      <dsp:txXfrm rot="-5400000">
        <a:off x="4055385" y="5617929"/>
        <a:ext cx="4650688" cy="869529"/>
      </dsp:txXfrm>
    </dsp:sp>
    <dsp:sp modelId="{81E56AF3-B58A-42E4-8AB2-191E50D2269A}">
      <dsp:nvSpPr>
        <dsp:cNvPr id="0" name=""/>
        <dsp:cNvSpPr/>
      </dsp:nvSpPr>
      <dsp:spPr>
        <a:xfrm>
          <a:off x="2733817" y="5573149"/>
          <a:ext cx="1321567" cy="959088"/>
        </a:xfrm>
        <a:prstGeom prst="roundRect">
          <a:avLst/>
        </a:prstGeom>
        <a:solidFill>
          <a:schemeClr val="accent4">
            <a:hueOff val="-18956973"/>
            <a:satOff val="39278"/>
            <a:lumOff val="6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de-DE" sz="1700" kern="1200" dirty="0" err="1"/>
            <a:t>Irfersdorf</a:t>
          </a:r>
          <a:endParaRPr lang="de-DE" sz="1700" kern="1200" dirty="0"/>
        </a:p>
      </dsp:txBody>
      <dsp:txXfrm>
        <a:off x="2780636" y="5619968"/>
        <a:ext cx="1227929" cy="865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xmlns=""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a:p>
        </p:txBody>
      </p:sp>
      <p:sp>
        <p:nvSpPr>
          <p:cNvPr id="4" name="Fußzeilenplatzhalter 3">
            <a:extLst>
              <a:ext uri="{FF2B5EF4-FFF2-40B4-BE49-F238E27FC236}">
                <a16:creationId xmlns:a16="http://schemas.microsoft.com/office/drawing/2014/main" xmlns=""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a:extLst>
              <a:ext uri="{FF2B5EF4-FFF2-40B4-BE49-F238E27FC236}">
                <a16:creationId xmlns:a16="http://schemas.microsoft.com/office/drawing/2014/main" xmlns=""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E6D13E5-4CEC-3A4A-8E5D-AFCEE7512EEC}" type="slidenum">
              <a:rPr lang="de-DE" smtClean="0"/>
              <a:t>‹Nr.›</a:t>
            </a:fld>
            <a:endParaRPr lang="de-DE"/>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noProof="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45EC85A-1715-4E3C-9C76-574187326578}" type="datetime1">
              <a:rPr lang="de-DE" noProof="0" smtClean="0"/>
              <a:t>30.05.2023</a:t>
            </a:fld>
            <a:endParaRPr lang="de-DE" noProof="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noProof="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de-DE" noProof="0" smtClean="0"/>
              <a:t>‹Nr.›</a:t>
            </a:fld>
            <a:endParaRPr lang="de-DE"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a:t>
            </a:fld>
            <a:endParaRPr lang="de-DE"/>
          </a:p>
        </p:txBody>
      </p:sp>
    </p:spTree>
    <p:extLst>
      <p:ext uri="{BB962C8B-B14F-4D97-AF65-F5344CB8AC3E}">
        <p14:creationId xmlns:p14="http://schemas.microsoft.com/office/powerpoint/2010/main" val="2119917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10</a:t>
            </a:fld>
            <a:endParaRPr lang="de-DE"/>
          </a:p>
        </p:txBody>
      </p:sp>
    </p:spTree>
    <p:extLst>
      <p:ext uri="{BB962C8B-B14F-4D97-AF65-F5344CB8AC3E}">
        <p14:creationId xmlns:p14="http://schemas.microsoft.com/office/powerpoint/2010/main" val="1531815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11</a:t>
            </a:fld>
            <a:endParaRPr lang="de-DE"/>
          </a:p>
        </p:txBody>
      </p:sp>
    </p:spTree>
    <p:extLst>
      <p:ext uri="{BB962C8B-B14F-4D97-AF65-F5344CB8AC3E}">
        <p14:creationId xmlns:p14="http://schemas.microsoft.com/office/powerpoint/2010/main" val="2856215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12</a:t>
            </a:fld>
            <a:endParaRPr lang="de-DE"/>
          </a:p>
        </p:txBody>
      </p:sp>
    </p:spTree>
    <p:extLst>
      <p:ext uri="{BB962C8B-B14F-4D97-AF65-F5344CB8AC3E}">
        <p14:creationId xmlns:p14="http://schemas.microsoft.com/office/powerpoint/2010/main" val="1299676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13</a:t>
            </a:fld>
            <a:endParaRPr lang="de-DE"/>
          </a:p>
        </p:txBody>
      </p:sp>
    </p:spTree>
    <p:extLst>
      <p:ext uri="{BB962C8B-B14F-4D97-AF65-F5344CB8AC3E}">
        <p14:creationId xmlns:p14="http://schemas.microsoft.com/office/powerpoint/2010/main" val="2109013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14</a:t>
            </a:fld>
            <a:endParaRPr lang="de-DE"/>
          </a:p>
        </p:txBody>
      </p:sp>
    </p:spTree>
    <p:extLst>
      <p:ext uri="{BB962C8B-B14F-4D97-AF65-F5344CB8AC3E}">
        <p14:creationId xmlns:p14="http://schemas.microsoft.com/office/powerpoint/2010/main" val="3555084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15</a:t>
            </a:fld>
            <a:endParaRPr lang="de-DE"/>
          </a:p>
        </p:txBody>
      </p:sp>
    </p:spTree>
    <p:extLst>
      <p:ext uri="{BB962C8B-B14F-4D97-AF65-F5344CB8AC3E}">
        <p14:creationId xmlns:p14="http://schemas.microsoft.com/office/powerpoint/2010/main" val="141815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16</a:t>
            </a:fld>
            <a:endParaRPr lang="de-DE"/>
          </a:p>
        </p:txBody>
      </p:sp>
    </p:spTree>
    <p:extLst>
      <p:ext uri="{BB962C8B-B14F-4D97-AF65-F5344CB8AC3E}">
        <p14:creationId xmlns:p14="http://schemas.microsoft.com/office/powerpoint/2010/main" val="1851246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17</a:t>
            </a:fld>
            <a:endParaRPr lang="de-DE"/>
          </a:p>
        </p:txBody>
      </p:sp>
    </p:spTree>
    <p:extLst>
      <p:ext uri="{BB962C8B-B14F-4D97-AF65-F5344CB8AC3E}">
        <p14:creationId xmlns:p14="http://schemas.microsoft.com/office/powerpoint/2010/main" val="1780167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18</a:t>
            </a:fld>
            <a:endParaRPr lang="de-DE"/>
          </a:p>
        </p:txBody>
      </p:sp>
    </p:spTree>
    <p:extLst>
      <p:ext uri="{BB962C8B-B14F-4D97-AF65-F5344CB8AC3E}">
        <p14:creationId xmlns:p14="http://schemas.microsoft.com/office/powerpoint/2010/main" val="3045949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2</a:t>
            </a:fld>
            <a:endParaRPr lang="de-DE"/>
          </a:p>
        </p:txBody>
      </p:sp>
    </p:spTree>
    <p:extLst>
      <p:ext uri="{BB962C8B-B14F-4D97-AF65-F5344CB8AC3E}">
        <p14:creationId xmlns:p14="http://schemas.microsoft.com/office/powerpoint/2010/main" val="77517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3</a:t>
            </a:fld>
            <a:endParaRPr lang="de-DE"/>
          </a:p>
        </p:txBody>
      </p:sp>
    </p:spTree>
    <p:extLst>
      <p:ext uri="{BB962C8B-B14F-4D97-AF65-F5344CB8AC3E}">
        <p14:creationId xmlns:p14="http://schemas.microsoft.com/office/powerpoint/2010/main" val="3735025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4</a:t>
            </a:fld>
            <a:endParaRPr lang="de-DE"/>
          </a:p>
        </p:txBody>
      </p:sp>
    </p:spTree>
    <p:extLst>
      <p:ext uri="{BB962C8B-B14F-4D97-AF65-F5344CB8AC3E}">
        <p14:creationId xmlns:p14="http://schemas.microsoft.com/office/powerpoint/2010/main" val="4236087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5</a:t>
            </a:fld>
            <a:endParaRPr lang="de-DE"/>
          </a:p>
        </p:txBody>
      </p:sp>
    </p:spTree>
    <p:extLst>
      <p:ext uri="{BB962C8B-B14F-4D97-AF65-F5344CB8AC3E}">
        <p14:creationId xmlns:p14="http://schemas.microsoft.com/office/powerpoint/2010/main" val="1956383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6</a:t>
            </a:fld>
            <a:endParaRPr lang="de-DE"/>
          </a:p>
        </p:txBody>
      </p:sp>
    </p:spTree>
    <p:extLst>
      <p:ext uri="{BB962C8B-B14F-4D97-AF65-F5344CB8AC3E}">
        <p14:creationId xmlns:p14="http://schemas.microsoft.com/office/powerpoint/2010/main" val="854848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7</a:t>
            </a:fld>
            <a:endParaRPr lang="de-DE"/>
          </a:p>
        </p:txBody>
      </p:sp>
    </p:spTree>
    <p:extLst>
      <p:ext uri="{BB962C8B-B14F-4D97-AF65-F5344CB8AC3E}">
        <p14:creationId xmlns:p14="http://schemas.microsoft.com/office/powerpoint/2010/main" val="2835623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8</a:t>
            </a:fld>
            <a:endParaRPr lang="de-DE"/>
          </a:p>
        </p:txBody>
      </p:sp>
    </p:spTree>
    <p:extLst>
      <p:ext uri="{BB962C8B-B14F-4D97-AF65-F5344CB8AC3E}">
        <p14:creationId xmlns:p14="http://schemas.microsoft.com/office/powerpoint/2010/main" val="234219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rtl="0"/>
            <a:fld id="{A89C7E07-3C67-C64C-8DA0-0404F6303970}" type="slidenum">
              <a:rPr lang="de-DE" smtClean="0"/>
              <a:t>9</a:t>
            </a:fld>
            <a:endParaRPr lang="de-DE"/>
          </a:p>
        </p:txBody>
      </p:sp>
    </p:spTree>
    <p:extLst>
      <p:ext uri="{BB962C8B-B14F-4D97-AF65-F5344CB8AC3E}">
        <p14:creationId xmlns:p14="http://schemas.microsoft.com/office/powerpoint/2010/main" val="363880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j-lt"/>
              </a:defRPr>
            </a:lvl1pPr>
          </a:lstStyle>
          <a:p>
            <a:pPr rtl="0"/>
            <a:r>
              <a:rPr lang="de-DE" noProof="0"/>
              <a:t>Mastertitelformat bearbeiten</a:t>
            </a:r>
            <a:endParaRPr lang="de-DE" noProof="0" dirty="0"/>
          </a:p>
        </p:txBody>
      </p:sp>
      <p:grpSp>
        <p:nvGrpSpPr>
          <p:cNvPr id="9" name="Gruppieren 8">
            <a:extLst>
              <a:ext uri="{FF2B5EF4-FFF2-40B4-BE49-F238E27FC236}">
                <a16:creationId xmlns:a16="http://schemas.microsoft.com/office/drawing/2014/main" xmlns="" id="{C26C18C3-ED25-DD4B-BA72-24932D54DE37}"/>
              </a:ext>
            </a:extLst>
          </p:cNvPr>
          <p:cNvGrpSpPr>
            <a:grpSpLocks/>
          </p:cNvGrpSpPr>
          <p:nvPr userDrawn="1"/>
        </p:nvGrpSpPr>
        <p:grpSpPr bwMode="auto">
          <a:xfrm>
            <a:off x="1" y="758752"/>
            <a:ext cx="6099248" cy="6099248"/>
            <a:chOff x="0" y="12289"/>
            <a:chExt cx="3550" cy="3551"/>
          </a:xfrm>
        </p:grpSpPr>
        <p:sp>
          <p:nvSpPr>
            <p:cNvPr id="10" name="Freihandform 9">
              <a:extLst>
                <a:ext uri="{FF2B5EF4-FFF2-40B4-BE49-F238E27FC236}">
                  <a16:creationId xmlns:a16="http://schemas.microsoft.com/office/drawing/2014/main" xmlns=""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11" name="Freihandform 10">
              <a:extLst>
                <a:ext uri="{FF2B5EF4-FFF2-40B4-BE49-F238E27FC236}">
                  <a16:creationId xmlns:a16="http://schemas.microsoft.com/office/drawing/2014/main" xmlns=""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12" name="Freihandform 11">
              <a:extLst>
                <a:ext uri="{FF2B5EF4-FFF2-40B4-BE49-F238E27FC236}">
                  <a16:creationId xmlns:a16="http://schemas.microsoft.com/office/drawing/2014/main" xmlns=""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
        <p:nvSpPr>
          <p:cNvPr id="18" name="Textplatzhalter 29">
            <a:extLst>
              <a:ext uri="{FF2B5EF4-FFF2-40B4-BE49-F238E27FC236}">
                <a16:creationId xmlns:a16="http://schemas.microsoft.com/office/drawing/2014/main" xmlns=""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cxnSp>
        <p:nvCxnSpPr>
          <p:cNvPr id="13" name="Gerader Verbinder 12">
            <a:extLst>
              <a:ext uri="{FF2B5EF4-FFF2-40B4-BE49-F238E27FC236}">
                <a16:creationId xmlns:a16="http://schemas.microsoft.com/office/drawing/2014/main" xmlns=""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Spalten">
    <p:bg>
      <p:bgPr>
        <a:solidFill>
          <a:schemeClr val="tx1"/>
        </a:solidFill>
        <a:effectLst/>
      </p:bgPr>
    </p:bg>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xmlns=""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ihandform 19">
              <a:extLst>
                <a:ext uri="{FF2B5EF4-FFF2-40B4-BE49-F238E27FC236}">
                  <a16:creationId xmlns:a16="http://schemas.microsoft.com/office/drawing/2014/main" xmlns=""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1" name="Freihandform 20">
              <a:extLst>
                <a:ext uri="{FF2B5EF4-FFF2-40B4-BE49-F238E27FC236}">
                  <a16:creationId xmlns:a16="http://schemas.microsoft.com/office/drawing/2014/main" xmlns=""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2" name="Freihandform 21">
              <a:extLst>
                <a:ext uri="{FF2B5EF4-FFF2-40B4-BE49-F238E27FC236}">
                  <a16:creationId xmlns:a16="http://schemas.microsoft.com/office/drawing/2014/main" xmlns=""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
        <p:nvSpPr>
          <p:cNvPr id="32" name="Titel 1">
            <a:extLst>
              <a:ext uri="{FF2B5EF4-FFF2-40B4-BE49-F238E27FC236}">
                <a16:creationId xmlns:a16="http://schemas.microsoft.com/office/drawing/2014/main" xmlns=""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de-DE" noProof="0"/>
              <a:t>Mastertitelformat bearbeiten</a:t>
            </a:r>
            <a:endParaRPr lang="de-DE" noProof="0" dirty="0"/>
          </a:p>
        </p:txBody>
      </p:sp>
      <p:cxnSp>
        <p:nvCxnSpPr>
          <p:cNvPr id="33" name="Gerader Verbinder 32">
            <a:extLst>
              <a:ext uri="{FF2B5EF4-FFF2-40B4-BE49-F238E27FC236}">
                <a16:creationId xmlns:a16="http://schemas.microsoft.com/office/drawing/2014/main" xmlns=""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platzhalter 2">
            <a:extLst>
              <a:ext uri="{FF2B5EF4-FFF2-40B4-BE49-F238E27FC236}">
                <a16:creationId xmlns:a16="http://schemas.microsoft.com/office/drawing/2014/main" xmlns="" id="{A6147D10-E7D7-8F40-AF69-726398729333}"/>
              </a:ext>
            </a:extLst>
          </p:cNvPr>
          <p:cNvSpPr>
            <a:spLocks noGrp="1"/>
          </p:cNvSpPr>
          <p:nvPr>
            <p:ph type="body" idx="1"/>
          </p:nvPr>
        </p:nvSpPr>
        <p:spPr>
          <a:xfrm>
            <a:off x="964023" y="2300984"/>
            <a:ext cx="4827178"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25" name="Textplatzhalter 2">
            <a:extLst>
              <a:ext uri="{FF2B5EF4-FFF2-40B4-BE49-F238E27FC236}">
                <a16:creationId xmlns:a16="http://schemas.microsoft.com/office/drawing/2014/main" xmlns="" id="{3A0EE708-F36B-444B-9A8B-D48D69535E45}"/>
              </a:ext>
            </a:extLst>
          </p:cNvPr>
          <p:cNvSpPr>
            <a:spLocks noGrp="1"/>
          </p:cNvSpPr>
          <p:nvPr>
            <p:ph type="body" idx="10"/>
          </p:nvPr>
        </p:nvSpPr>
        <p:spPr>
          <a:xfrm>
            <a:off x="6362700" y="2300984"/>
            <a:ext cx="4764829"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27" name="Inhaltsplatzhalter 3">
            <a:extLst>
              <a:ext uri="{FF2B5EF4-FFF2-40B4-BE49-F238E27FC236}">
                <a16:creationId xmlns:a16="http://schemas.microsoft.com/office/drawing/2014/main" xmlns=""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de-DE" noProof="0"/>
              <a:t>Mastertextformat bearbeiten</a:t>
            </a:r>
          </a:p>
        </p:txBody>
      </p:sp>
      <p:sp>
        <p:nvSpPr>
          <p:cNvPr id="28" name="Inhaltsplatzhalter 3">
            <a:extLst>
              <a:ext uri="{FF2B5EF4-FFF2-40B4-BE49-F238E27FC236}">
                <a16:creationId xmlns:a16="http://schemas.microsoft.com/office/drawing/2014/main" xmlns=""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de-DE" noProof="0"/>
              <a:t>Mastertextformat bearbeiten</a:t>
            </a:r>
          </a:p>
        </p:txBody>
      </p:sp>
      <p:cxnSp>
        <p:nvCxnSpPr>
          <p:cNvPr id="15" name="Gerader Verbinder 14">
            <a:extLst>
              <a:ext uri="{FF2B5EF4-FFF2-40B4-BE49-F238E27FC236}">
                <a16:creationId xmlns:a16="http://schemas.microsoft.com/office/drawing/2014/main" xmlns=""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umsplatzhalter 1">
            <a:extLst>
              <a:ext uri="{FF2B5EF4-FFF2-40B4-BE49-F238E27FC236}">
                <a16:creationId xmlns:a16="http://schemas.microsoft.com/office/drawing/2014/main" xmlns="" id="{4914D182-A7DD-4F7B-B207-262854316EDA}"/>
              </a:ext>
            </a:extLst>
          </p:cNvPr>
          <p:cNvSpPr>
            <a:spLocks noGrp="1"/>
          </p:cNvSpPr>
          <p:nvPr>
            <p:ph type="dt" sz="half" idx="14"/>
          </p:nvPr>
        </p:nvSpPr>
        <p:spPr/>
        <p:txBody>
          <a:bodyPr rtlCol="0"/>
          <a:lstStyle/>
          <a:p>
            <a:pPr rtl="0"/>
            <a:fld id="{DF906D89-C7A0-4006-838C-E006FA6B5FAA}" type="datetime4">
              <a:rPr lang="de-DE" noProof="0" smtClean="0">
                <a:latin typeface="+mn-lt"/>
              </a:rPr>
              <a:t>30. Mai 2023</a:t>
            </a:fld>
            <a:endParaRPr lang="de-DE" noProof="0" dirty="0">
              <a:latin typeface="+mn-lt"/>
            </a:endParaRPr>
          </a:p>
        </p:txBody>
      </p:sp>
      <p:sp>
        <p:nvSpPr>
          <p:cNvPr id="3" name="Fußzeilenplatzhalter 2">
            <a:extLst>
              <a:ext uri="{FF2B5EF4-FFF2-40B4-BE49-F238E27FC236}">
                <a16:creationId xmlns:a16="http://schemas.microsoft.com/office/drawing/2014/main" xmlns="" id="{10B29252-5D0B-4B9D-9FBD-8EC0929FE096}"/>
              </a:ext>
            </a:extLst>
          </p:cNvPr>
          <p:cNvSpPr>
            <a:spLocks noGrp="1"/>
          </p:cNvSpPr>
          <p:nvPr>
            <p:ph type="ftr" sz="quarter" idx="15"/>
          </p:nvPr>
        </p:nvSpPr>
        <p:spPr/>
        <p:txBody>
          <a:bodyPr rtlCol="0"/>
          <a:lstStyle/>
          <a:p>
            <a:pPr rtl="0"/>
            <a:r>
              <a:rPr lang="de-DE" noProof="0" dirty="0"/>
              <a:t>Jahresbericht</a:t>
            </a:r>
            <a:endParaRPr lang="de-DE" b="0" noProof="0" dirty="0"/>
          </a:p>
        </p:txBody>
      </p:sp>
      <p:sp>
        <p:nvSpPr>
          <p:cNvPr id="4" name="Foliennummernplatzhalter 3">
            <a:extLst>
              <a:ext uri="{FF2B5EF4-FFF2-40B4-BE49-F238E27FC236}">
                <a16:creationId xmlns:a16="http://schemas.microsoft.com/office/drawing/2014/main" xmlns="" id="{5BB4FEF6-E217-4110-BBF5-C4B77ADC8457}"/>
              </a:ext>
            </a:extLst>
          </p:cNvPr>
          <p:cNvSpPr>
            <a:spLocks noGrp="1"/>
          </p:cNvSpPr>
          <p:nvPr>
            <p:ph type="sldNum" sz="quarter" idx="16"/>
          </p:nvPr>
        </p:nvSpPr>
        <p:spPr/>
        <p:txBody>
          <a:bodyPr rtlCol="0"/>
          <a:lstStyle/>
          <a:p>
            <a:pPr rtl="0"/>
            <a:fld id="{294A09A9-5501-47C1-A89A-A340965A2BE2}" type="slidenum">
              <a:rPr lang="de-DE" noProof="0" smtClean="0"/>
              <a:pPr rtl="0"/>
              <a:t>‹Nr.›</a:t>
            </a:fld>
            <a:endParaRPr lang="de-DE" noProof="0"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Spalten">
    <p:bg>
      <p:bgPr>
        <a:solidFill>
          <a:schemeClr val="tx1"/>
        </a:solidFill>
        <a:effectLst/>
      </p:bgPr>
    </p:bg>
    <p:spTree>
      <p:nvGrpSpPr>
        <p:cNvPr id="1" name=""/>
        <p:cNvGrpSpPr/>
        <p:nvPr/>
      </p:nvGrpSpPr>
      <p:grpSpPr>
        <a:xfrm>
          <a:off x="0" y="0"/>
          <a:ext cx="0" cy="0"/>
          <a:chOff x="0" y="0"/>
          <a:chExt cx="0" cy="0"/>
        </a:xfrm>
      </p:grpSpPr>
      <p:grpSp>
        <p:nvGrpSpPr>
          <p:cNvPr id="37" name="Gruppieren 36">
            <a:extLst>
              <a:ext uri="{FF2B5EF4-FFF2-40B4-BE49-F238E27FC236}">
                <a16:creationId xmlns:a16="http://schemas.microsoft.com/office/drawing/2014/main" xmlns=""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ihandform 37">
              <a:extLst>
                <a:ext uri="{FF2B5EF4-FFF2-40B4-BE49-F238E27FC236}">
                  <a16:creationId xmlns:a16="http://schemas.microsoft.com/office/drawing/2014/main" xmlns=""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39" name="Freihandform 38">
              <a:extLst>
                <a:ext uri="{FF2B5EF4-FFF2-40B4-BE49-F238E27FC236}">
                  <a16:creationId xmlns:a16="http://schemas.microsoft.com/office/drawing/2014/main" xmlns=""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40" name="Freihandform 39">
              <a:extLst>
                <a:ext uri="{FF2B5EF4-FFF2-40B4-BE49-F238E27FC236}">
                  <a16:creationId xmlns:a16="http://schemas.microsoft.com/office/drawing/2014/main" xmlns=""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
        <p:nvSpPr>
          <p:cNvPr id="32" name="Titel 1">
            <a:extLst>
              <a:ext uri="{FF2B5EF4-FFF2-40B4-BE49-F238E27FC236}">
                <a16:creationId xmlns:a16="http://schemas.microsoft.com/office/drawing/2014/main" xmlns=""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de-DE" noProof="0"/>
              <a:t>Mastertitelformat bearbeiten</a:t>
            </a:r>
            <a:endParaRPr lang="de-DE" noProof="0" dirty="0"/>
          </a:p>
        </p:txBody>
      </p:sp>
      <p:cxnSp>
        <p:nvCxnSpPr>
          <p:cNvPr id="33" name="Gerader Verbinder 32">
            <a:extLst>
              <a:ext uri="{FF2B5EF4-FFF2-40B4-BE49-F238E27FC236}">
                <a16:creationId xmlns:a16="http://schemas.microsoft.com/office/drawing/2014/main" xmlns=""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platzhalter 2">
            <a:extLst>
              <a:ext uri="{FF2B5EF4-FFF2-40B4-BE49-F238E27FC236}">
                <a16:creationId xmlns:a16="http://schemas.microsoft.com/office/drawing/2014/main" xmlns=""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de-DE" noProof="0"/>
              <a:t>Mastertextformat bearbeiten</a:t>
            </a:r>
          </a:p>
        </p:txBody>
      </p:sp>
      <p:sp>
        <p:nvSpPr>
          <p:cNvPr id="27" name="Inhaltsplatzhalter 3">
            <a:extLst>
              <a:ext uri="{FF2B5EF4-FFF2-40B4-BE49-F238E27FC236}">
                <a16:creationId xmlns:a16="http://schemas.microsoft.com/office/drawing/2014/main" xmlns=""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de-DE" noProof="0"/>
              <a:t>Mastertextformat bearbeiten</a:t>
            </a:r>
          </a:p>
        </p:txBody>
      </p:sp>
      <p:sp>
        <p:nvSpPr>
          <p:cNvPr id="20" name="Textplatzhalter 2">
            <a:extLst>
              <a:ext uri="{FF2B5EF4-FFF2-40B4-BE49-F238E27FC236}">
                <a16:creationId xmlns:a16="http://schemas.microsoft.com/office/drawing/2014/main" xmlns=""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de-DE" noProof="0"/>
              <a:t>Mastertextformat bearbeiten</a:t>
            </a:r>
          </a:p>
        </p:txBody>
      </p:sp>
      <p:sp>
        <p:nvSpPr>
          <p:cNvPr id="21" name="Inhaltsplatzhalter 3">
            <a:extLst>
              <a:ext uri="{FF2B5EF4-FFF2-40B4-BE49-F238E27FC236}">
                <a16:creationId xmlns:a16="http://schemas.microsoft.com/office/drawing/2014/main" xmlns=""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de-DE" noProof="0"/>
              <a:t>Mastertextformat bearbeiten</a:t>
            </a:r>
          </a:p>
        </p:txBody>
      </p:sp>
      <p:sp>
        <p:nvSpPr>
          <p:cNvPr id="22" name="Textplatzhalter 2">
            <a:extLst>
              <a:ext uri="{FF2B5EF4-FFF2-40B4-BE49-F238E27FC236}">
                <a16:creationId xmlns:a16="http://schemas.microsoft.com/office/drawing/2014/main" xmlns=""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de-DE" noProof="0"/>
              <a:t>Mastertextformat bearbeiten</a:t>
            </a:r>
          </a:p>
        </p:txBody>
      </p:sp>
      <p:sp>
        <p:nvSpPr>
          <p:cNvPr id="24" name="Inhaltsplatzhalter 3">
            <a:extLst>
              <a:ext uri="{FF2B5EF4-FFF2-40B4-BE49-F238E27FC236}">
                <a16:creationId xmlns:a16="http://schemas.microsoft.com/office/drawing/2014/main" xmlns=""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de-DE" noProof="0"/>
              <a:t>Mastertextformat bearbeiten</a:t>
            </a:r>
          </a:p>
        </p:txBody>
      </p:sp>
      <p:cxnSp>
        <p:nvCxnSpPr>
          <p:cNvPr id="26" name="Gerader Verbinder 25">
            <a:extLst>
              <a:ext uri="{FF2B5EF4-FFF2-40B4-BE49-F238E27FC236}">
                <a16:creationId xmlns:a16="http://schemas.microsoft.com/office/drawing/2014/main" xmlns=""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Gerader Verbinder 27">
            <a:extLst>
              <a:ext uri="{FF2B5EF4-FFF2-40B4-BE49-F238E27FC236}">
                <a16:creationId xmlns:a16="http://schemas.microsoft.com/office/drawing/2014/main" xmlns=""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umsplatzhalter 1">
            <a:extLst>
              <a:ext uri="{FF2B5EF4-FFF2-40B4-BE49-F238E27FC236}">
                <a16:creationId xmlns:a16="http://schemas.microsoft.com/office/drawing/2014/main" xmlns="" id="{F0FA07F3-F8E4-4505-85EC-22734AC68792}"/>
              </a:ext>
            </a:extLst>
          </p:cNvPr>
          <p:cNvSpPr>
            <a:spLocks noGrp="1"/>
          </p:cNvSpPr>
          <p:nvPr>
            <p:ph type="dt" sz="half" idx="14"/>
          </p:nvPr>
        </p:nvSpPr>
        <p:spPr/>
        <p:txBody>
          <a:bodyPr rtlCol="0"/>
          <a:lstStyle/>
          <a:p>
            <a:pPr rtl="0"/>
            <a:fld id="{8B06C608-88DB-4A46-92B6-773F3485F724}" type="datetime4">
              <a:rPr lang="de-DE" noProof="0" smtClean="0">
                <a:latin typeface="+mn-lt"/>
              </a:rPr>
              <a:t>30. Mai 2023</a:t>
            </a:fld>
            <a:endParaRPr lang="de-DE" noProof="0" dirty="0">
              <a:latin typeface="+mn-lt"/>
            </a:endParaRPr>
          </a:p>
        </p:txBody>
      </p:sp>
      <p:sp>
        <p:nvSpPr>
          <p:cNvPr id="3" name="Fußzeilenplatzhalter 2">
            <a:extLst>
              <a:ext uri="{FF2B5EF4-FFF2-40B4-BE49-F238E27FC236}">
                <a16:creationId xmlns:a16="http://schemas.microsoft.com/office/drawing/2014/main" xmlns="" id="{D5165D22-FEF5-4F30-8822-5D2378806A9B}"/>
              </a:ext>
            </a:extLst>
          </p:cNvPr>
          <p:cNvSpPr>
            <a:spLocks noGrp="1"/>
          </p:cNvSpPr>
          <p:nvPr>
            <p:ph type="ftr" sz="quarter" idx="15"/>
          </p:nvPr>
        </p:nvSpPr>
        <p:spPr/>
        <p:txBody>
          <a:bodyPr rtlCol="0"/>
          <a:lstStyle/>
          <a:p>
            <a:pPr rtl="0"/>
            <a:r>
              <a:rPr lang="de-DE" noProof="0" dirty="0"/>
              <a:t>Jahresbericht</a:t>
            </a:r>
            <a:endParaRPr lang="de-DE" b="0" noProof="0" dirty="0"/>
          </a:p>
        </p:txBody>
      </p:sp>
      <p:sp>
        <p:nvSpPr>
          <p:cNvPr id="4" name="Foliennummernplatzhalter 3">
            <a:extLst>
              <a:ext uri="{FF2B5EF4-FFF2-40B4-BE49-F238E27FC236}">
                <a16:creationId xmlns:a16="http://schemas.microsoft.com/office/drawing/2014/main" xmlns="" id="{1540F86B-3DA3-4708-AAF5-387BA115C415}"/>
              </a:ext>
            </a:extLst>
          </p:cNvPr>
          <p:cNvSpPr>
            <a:spLocks noGrp="1"/>
          </p:cNvSpPr>
          <p:nvPr>
            <p:ph type="sldNum" sz="quarter" idx="16"/>
          </p:nvPr>
        </p:nvSpPr>
        <p:spPr/>
        <p:txBody>
          <a:bodyPr rtlCol="0"/>
          <a:lstStyle/>
          <a:p>
            <a:pPr rtl="0"/>
            <a:fld id="{294A09A9-5501-47C1-A89A-A340965A2BE2}" type="slidenum">
              <a:rPr lang="de-DE" noProof="0" smtClean="0"/>
              <a:pPr rtl="0"/>
              <a:t>‹Nr.›</a:t>
            </a:fld>
            <a:endParaRPr lang="de-DE" noProof="0"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usammenfassung ">
    <p:bg>
      <p:bgPr>
        <a:solidFill>
          <a:schemeClr val="tx1"/>
        </a:solidFill>
        <a:effectLst/>
      </p:bgPr>
    </p:bg>
    <p:spTree>
      <p:nvGrpSpPr>
        <p:cNvPr id="1" name=""/>
        <p:cNvGrpSpPr/>
        <p:nvPr/>
      </p:nvGrpSpPr>
      <p:grpSpPr>
        <a:xfrm>
          <a:off x="0" y="0"/>
          <a:ext cx="0" cy="0"/>
          <a:chOff x="0" y="0"/>
          <a:chExt cx="0" cy="0"/>
        </a:xfrm>
      </p:grpSpPr>
      <p:sp>
        <p:nvSpPr>
          <p:cNvPr id="32" name="Titel 1">
            <a:extLst>
              <a:ext uri="{FF2B5EF4-FFF2-40B4-BE49-F238E27FC236}">
                <a16:creationId xmlns:a16="http://schemas.microsoft.com/office/drawing/2014/main" xmlns=""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de-DE" noProof="0"/>
              <a:t>Mastertitelformat bearbeiten</a:t>
            </a:r>
            <a:endParaRPr lang="de-DE" noProof="0" dirty="0"/>
          </a:p>
        </p:txBody>
      </p:sp>
      <p:cxnSp>
        <p:nvCxnSpPr>
          <p:cNvPr id="33" name="Gerader Verbinder 32">
            <a:extLst>
              <a:ext uri="{FF2B5EF4-FFF2-40B4-BE49-F238E27FC236}">
                <a16:creationId xmlns:a16="http://schemas.microsoft.com/office/drawing/2014/main" xmlns="" id="{51DEB652-BD6A-BD41-B85E-704D2C41A1C4}"/>
              </a:ext>
            </a:extLst>
          </p:cNvPr>
          <p:cNvCxnSpPr>
            <a:cxnSpLocks/>
          </p:cNvCxnSpPr>
          <p:nvPr userDrawn="1"/>
        </p:nvCxnSpPr>
        <p:spPr>
          <a:xfrm>
            <a:off x="952500" y="1939108"/>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platzhalter 2">
            <a:extLst>
              <a:ext uri="{FF2B5EF4-FFF2-40B4-BE49-F238E27FC236}">
                <a16:creationId xmlns:a16="http://schemas.microsoft.com/office/drawing/2014/main" xmlns="" id="{0DA8C895-11B9-EA40-B0F8-0F4FE9881512}"/>
              </a:ext>
            </a:extLst>
          </p:cNvPr>
          <p:cNvSpPr>
            <a:spLocks noGrp="1"/>
          </p:cNvSpPr>
          <p:nvPr>
            <p:ph type="body" sz="quarter" idx="10"/>
          </p:nvPr>
        </p:nvSpPr>
        <p:spPr>
          <a:xfrm>
            <a:off x="952500" y="2656904"/>
            <a:ext cx="4838700" cy="574318"/>
          </a:xfrm>
        </p:spPr>
        <p:txBody>
          <a:bodyPr rtlCol="0">
            <a:noAutofit/>
          </a:bodyPr>
          <a:lstStyle>
            <a:lvl1pPr marL="0" indent="0">
              <a:buNone/>
              <a:defRPr sz="1600">
                <a:latin typeface="+mn-lt"/>
              </a:defRPr>
            </a:lvl1pPr>
          </a:lstStyle>
          <a:p>
            <a:pPr lvl="0" rtl="0"/>
            <a:r>
              <a:rPr lang="de-DE" noProof="0"/>
              <a:t>Mastertextformat bearbeiten</a:t>
            </a:r>
          </a:p>
        </p:txBody>
      </p:sp>
      <p:grpSp>
        <p:nvGrpSpPr>
          <p:cNvPr id="15" name="Gruppieren 14">
            <a:extLst>
              <a:ext uri="{FF2B5EF4-FFF2-40B4-BE49-F238E27FC236}">
                <a16:creationId xmlns:a16="http://schemas.microsoft.com/office/drawing/2014/main" xmlns=""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ihandform 15">
              <a:extLst>
                <a:ext uri="{FF2B5EF4-FFF2-40B4-BE49-F238E27FC236}">
                  <a16:creationId xmlns:a16="http://schemas.microsoft.com/office/drawing/2014/main" xmlns=""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17" name="Freihandform 16">
              <a:extLst>
                <a:ext uri="{FF2B5EF4-FFF2-40B4-BE49-F238E27FC236}">
                  <a16:creationId xmlns:a16="http://schemas.microsoft.com/office/drawing/2014/main" xmlns=""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18" name="Freihandform 17">
              <a:extLst>
                <a:ext uri="{FF2B5EF4-FFF2-40B4-BE49-F238E27FC236}">
                  <a16:creationId xmlns:a16="http://schemas.microsoft.com/office/drawing/2014/main" xmlns=""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
        <p:nvSpPr>
          <p:cNvPr id="4" name="Textplatzhalter 3">
            <a:extLst>
              <a:ext uri="{FF2B5EF4-FFF2-40B4-BE49-F238E27FC236}">
                <a16:creationId xmlns:a16="http://schemas.microsoft.com/office/drawing/2014/main" xmlns="" id="{FF85D552-3AFC-4D21-A944-9D41E128A96E}"/>
              </a:ext>
            </a:extLst>
          </p:cNvPr>
          <p:cNvSpPr>
            <a:spLocks noGrp="1"/>
          </p:cNvSpPr>
          <p:nvPr>
            <p:ph type="body" sz="quarter" idx="12"/>
          </p:nvPr>
        </p:nvSpPr>
        <p:spPr>
          <a:xfrm>
            <a:off x="952500"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de-DE" noProof="0"/>
              <a:t>Mastertextformat bearbeiten</a:t>
            </a:r>
          </a:p>
        </p:txBody>
      </p:sp>
      <p:sp>
        <p:nvSpPr>
          <p:cNvPr id="21" name="Textplatzhalter 2">
            <a:extLst>
              <a:ext uri="{FF2B5EF4-FFF2-40B4-BE49-F238E27FC236}">
                <a16:creationId xmlns:a16="http://schemas.microsoft.com/office/drawing/2014/main" xmlns="" id="{BE8C2EDB-9C70-49A2-865C-E5CD77D3E741}"/>
              </a:ext>
            </a:extLst>
          </p:cNvPr>
          <p:cNvSpPr>
            <a:spLocks noGrp="1"/>
          </p:cNvSpPr>
          <p:nvPr>
            <p:ph type="body" sz="quarter" idx="13"/>
          </p:nvPr>
        </p:nvSpPr>
        <p:spPr>
          <a:xfrm>
            <a:off x="953655" y="3841846"/>
            <a:ext cx="4838700" cy="636754"/>
          </a:xfrm>
        </p:spPr>
        <p:txBody>
          <a:bodyPr rtlCol="0">
            <a:noAutofit/>
          </a:bodyPr>
          <a:lstStyle>
            <a:lvl1pPr marL="0" indent="0">
              <a:buNone/>
              <a:defRPr sz="1600">
                <a:latin typeface="+mn-lt"/>
              </a:defRPr>
            </a:lvl1pPr>
          </a:lstStyle>
          <a:p>
            <a:pPr lvl="0" rtl="0"/>
            <a:r>
              <a:rPr lang="de-DE" noProof="0"/>
              <a:t>Mastertextformat bearbeiten</a:t>
            </a:r>
          </a:p>
        </p:txBody>
      </p:sp>
      <p:sp>
        <p:nvSpPr>
          <p:cNvPr id="22" name="Textplatzhalter 3">
            <a:extLst>
              <a:ext uri="{FF2B5EF4-FFF2-40B4-BE49-F238E27FC236}">
                <a16:creationId xmlns:a16="http://schemas.microsoft.com/office/drawing/2014/main" xmlns="" id="{EE50320A-D017-45C6-9986-94BC43911E98}"/>
              </a:ext>
            </a:extLst>
          </p:cNvPr>
          <p:cNvSpPr>
            <a:spLocks noGrp="1"/>
          </p:cNvSpPr>
          <p:nvPr>
            <p:ph type="body" sz="quarter" idx="14"/>
          </p:nvPr>
        </p:nvSpPr>
        <p:spPr>
          <a:xfrm>
            <a:off x="953655"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de-DE" noProof="0"/>
              <a:t>Mastertextformat bearbeiten</a:t>
            </a:r>
          </a:p>
        </p:txBody>
      </p:sp>
      <p:sp>
        <p:nvSpPr>
          <p:cNvPr id="23" name="Textplatzhalter 2">
            <a:extLst>
              <a:ext uri="{FF2B5EF4-FFF2-40B4-BE49-F238E27FC236}">
                <a16:creationId xmlns:a16="http://schemas.microsoft.com/office/drawing/2014/main" xmlns="" id="{673EB498-F5D2-4E15-990A-2AFA4A377CBB}"/>
              </a:ext>
            </a:extLst>
          </p:cNvPr>
          <p:cNvSpPr>
            <a:spLocks noGrp="1"/>
          </p:cNvSpPr>
          <p:nvPr>
            <p:ph type="body" sz="quarter" idx="15"/>
          </p:nvPr>
        </p:nvSpPr>
        <p:spPr>
          <a:xfrm>
            <a:off x="952500" y="5017901"/>
            <a:ext cx="4838700" cy="908340"/>
          </a:xfrm>
        </p:spPr>
        <p:txBody>
          <a:bodyPr rtlCol="0">
            <a:noAutofit/>
          </a:bodyPr>
          <a:lstStyle>
            <a:lvl1pPr marL="0" indent="0">
              <a:buNone/>
              <a:defRPr sz="1600">
                <a:latin typeface="+mn-lt"/>
              </a:defRPr>
            </a:lvl1pPr>
          </a:lstStyle>
          <a:p>
            <a:pPr lvl="0" rtl="0"/>
            <a:r>
              <a:rPr lang="de-DE" noProof="0"/>
              <a:t>Mastertextformat bearbeiten</a:t>
            </a:r>
          </a:p>
        </p:txBody>
      </p:sp>
      <p:sp>
        <p:nvSpPr>
          <p:cNvPr id="24" name="Textplatzhalter 3">
            <a:extLst>
              <a:ext uri="{FF2B5EF4-FFF2-40B4-BE49-F238E27FC236}">
                <a16:creationId xmlns:a16="http://schemas.microsoft.com/office/drawing/2014/main" xmlns="" id="{1F528150-326B-4BB3-AC38-7FC805DB6BA7}"/>
              </a:ext>
            </a:extLst>
          </p:cNvPr>
          <p:cNvSpPr>
            <a:spLocks noGrp="1"/>
          </p:cNvSpPr>
          <p:nvPr>
            <p:ph type="body" sz="quarter" idx="16"/>
          </p:nvPr>
        </p:nvSpPr>
        <p:spPr>
          <a:xfrm>
            <a:off x="952500" y="4646997"/>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de-DE" noProof="0"/>
              <a:t>Mastertextformat bearbeiten</a:t>
            </a:r>
          </a:p>
        </p:txBody>
      </p:sp>
      <p:sp>
        <p:nvSpPr>
          <p:cNvPr id="25" name="Textplatzhalter 2">
            <a:extLst>
              <a:ext uri="{FF2B5EF4-FFF2-40B4-BE49-F238E27FC236}">
                <a16:creationId xmlns:a16="http://schemas.microsoft.com/office/drawing/2014/main" xmlns="" id="{20EBEFF7-AECA-409B-9ACC-A63A168283BE}"/>
              </a:ext>
            </a:extLst>
          </p:cNvPr>
          <p:cNvSpPr>
            <a:spLocks noGrp="1"/>
          </p:cNvSpPr>
          <p:nvPr>
            <p:ph type="body" sz="quarter" idx="17"/>
          </p:nvPr>
        </p:nvSpPr>
        <p:spPr>
          <a:xfrm>
            <a:off x="6399647" y="2656904"/>
            <a:ext cx="4838700" cy="574318"/>
          </a:xfrm>
        </p:spPr>
        <p:txBody>
          <a:bodyPr rtlCol="0">
            <a:noAutofit/>
          </a:bodyPr>
          <a:lstStyle>
            <a:lvl1pPr marL="0" indent="0">
              <a:buNone/>
              <a:defRPr sz="1600">
                <a:latin typeface="+mn-lt"/>
              </a:defRPr>
            </a:lvl1pPr>
          </a:lstStyle>
          <a:p>
            <a:pPr lvl="0" rtl="0"/>
            <a:r>
              <a:rPr lang="de-DE" noProof="0"/>
              <a:t>Mastertextformat bearbeiten</a:t>
            </a:r>
          </a:p>
        </p:txBody>
      </p:sp>
      <p:sp>
        <p:nvSpPr>
          <p:cNvPr id="26" name="Textplatzhalter 3">
            <a:extLst>
              <a:ext uri="{FF2B5EF4-FFF2-40B4-BE49-F238E27FC236}">
                <a16:creationId xmlns:a16="http://schemas.microsoft.com/office/drawing/2014/main" xmlns="" id="{29E4D063-8666-4D7A-B8C8-2B9383F798E0}"/>
              </a:ext>
            </a:extLst>
          </p:cNvPr>
          <p:cNvSpPr>
            <a:spLocks noGrp="1"/>
          </p:cNvSpPr>
          <p:nvPr>
            <p:ph type="body" sz="quarter" idx="18"/>
          </p:nvPr>
        </p:nvSpPr>
        <p:spPr>
          <a:xfrm>
            <a:off x="6399647"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de-DE" noProof="0"/>
              <a:t>Mastertextformat bearbeiten</a:t>
            </a:r>
          </a:p>
        </p:txBody>
      </p:sp>
      <p:sp>
        <p:nvSpPr>
          <p:cNvPr id="27" name="Textplatzhalter 2">
            <a:extLst>
              <a:ext uri="{FF2B5EF4-FFF2-40B4-BE49-F238E27FC236}">
                <a16:creationId xmlns:a16="http://schemas.microsoft.com/office/drawing/2014/main" xmlns="" id="{4717B7CD-A4F9-444E-82B9-8914CB574887}"/>
              </a:ext>
            </a:extLst>
          </p:cNvPr>
          <p:cNvSpPr>
            <a:spLocks noGrp="1"/>
          </p:cNvSpPr>
          <p:nvPr>
            <p:ph type="body" sz="quarter" idx="19"/>
          </p:nvPr>
        </p:nvSpPr>
        <p:spPr>
          <a:xfrm>
            <a:off x="6399647" y="3841846"/>
            <a:ext cx="4838700" cy="908340"/>
          </a:xfrm>
        </p:spPr>
        <p:txBody>
          <a:bodyPr rtlCol="0">
            <a:noAutofit/>
          </a:bodyPr>
          <a:lstStyle>
            <a:lvl1pPr marL="0" indent="0">
              <a:buNone/>
              <a:defRPr sz="1600">
                <a:latin typeface="+mn-lt"/>
              </a:defRPr>
            </a:lvl1pPr>
          </a:lstStyle>
          <a:p>
            <a:pPr lvl="0" rtl="0"/>
            <a:r>
              <a:rPr lang="de-DE" noProof="0"/>
              <a:t>Mastertextformat bearbeiten</a:t>
            </a:r>
          </a:p>
        </p:txBody>
      </p:sp>
      <p:sp>
        <p:nvSpPr>
          <p:cNvPr id="28" name="Textplatzhalter 3">
            <a:extLst>
              <a:ext uri="{FF2B5EF4-FFF2-40B4-BE49-F238E27FC236}">
                <a16:creationId xmlns:a16="http://schemas.microsoft.com/office/drawing/2014/main" xmlns="" id="{2CF285B7-A950-4326-A4D5-F5D542D2D65B}"/>
              </a:ext>
            </a:extLst>
          </p:cNvPr>
          <p:cNvSpPr>
            <a:spLocks noGrp="1"/>
          </p:cNvSpPr>
          <p:nvPr>
            <p:ph type="body" sz="quarter" idx="20"/>
          </p:nvPr>
        </p:nvSpPr>
        <p:spPr>
          <a:xfrm>
            <a:off x="6399647"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de-DE" noProof="0"/>
              <a:t>Mastertextformat bearbeiten</a:t>
            </a:r>
          </a:p>
        </p:txBody>
      </p:sp>
      <p:sp>
        <p:nvSpPr>
          <p:cNvPr id="2" name="Datumsplatzhalter 1">
            <a:extLst>
              <a:ext uri="{FF2B5EF4-FFF2-40B4-BE49-F238E27FC236}">
                <a16:creationId xmlns:a16="http://schemas.microsoft.com/office/drawing/2014/main" xmlns="" id="{EC45E38A-5516-4C3E-88FC-0DCBD876054B}"/>
              </a:ext>
            </a:extLst>
          </p:cNvPr>
          <p:cNvSpPr>
            <a:spLocks noGrp="1"/>
          </p:cNvSpPr>
          <p:nvPr>
            <p:ph type="dt" sz="half" idx="21"/>
          </p:nvPr>
        </p:nvSpPr>
        <p:spPr/>
        <p:txBody>
          <a:bodyPr rtlCol="0"/>
          <a:lstStyle/>
          <a:p>
            <a:pPr rtl="0"/>
            <a:fld id="{6F89BB42-55A7-4CEE-9C9D-0DB51D9FAA93}" type="datetime4">
              <a:rPr lang="de-DE" noProof="0" smtClean="0">
                <a:latin typeface="+mn-lt"/>
              </a:rPr>
              <a:t>30. Mai 2023</a:t>
            </a:fld>
            <a:endParaRPr lang="de-DE" noProof="0" dirty="0">
              <a:latin typeface="+mn-lt"/>
            </a:endParaRPr>
          </a:p>
        </p:txBody>
      </p:sp>
      <p:sp>
        <p:nvSpPr>
          <p:cNvPr id="5" name="Fußzeilenplatzhalter 4">
            <a:extLst>
              <a:ext uri="{FF2B5EF4-FFF2-40B4-BE49-F238E27FC236}">
                <a16:creationId xmlns:a16="http://schemas.microsoft.com/office/drawing/2014/main" xmlns="" id="{14225273-038D-4F51-A093-83D80104F21A}"/>
              </a:ext>
            </a:extLst>
          </p:cNvPr>
          <p:cNvSpPr>
            <a:spLocks noGrp="1"/>
          </p:cNvSpPr>
          <p:nvPr>
            <p:ph type="ftr" sz="quarter" idx="22"/>
          </p:nvPr>
        </p:nvSpPr>
        <p:spPr/>
        <p:txBody>
          <a:bodyPr rtlCol="0"/>
          <a:lstStyle/>
          <a:p>
            <a:pPr rtl="0"/>
            <a:r>
              <a:rPr lang="de-DE" noProof="0" dirty="0"/>
              <a:t>Jahresbericht</a:t>
            </a:r>
            <a:endParaRPr lang="de-DE" b="0" noProof="0" dirty="0"/>
          </a:p>
        </p:txBody>
      </p:sp>
      <p:sp>
        <p:nvSpPr>
          <p:cNvPr id="6" name="Foliennummernplatzhalter 5">
            <a:extLst>
              <a:ext uri="{FF2B5EF4-FFF2-40B4-BE49-F238E27FC236}">
                <a16:creationId xmlns:a16="http://schemas.microsoft.com/office/drawing/2014/main" xmlns="" id="{C7F24E14-E0E0-44FA-A4AA-FA63A858730C}"/>
              </a:ext>
            </a:extLst>
          </p:cNvPr>
          <p:cNvSpPr>
            <a:spLocks noGrp="1"/>
          </p:cNvSpPr>
          <p:nvPr>
            <p:ph type="sldNum" sz="quarter" idx="23"/>
          </p:nvPr>
        </p:nvSpPr>
        <p:spPr/>
        <p:txBody>
          <a:bodyPr rtlCol="0"/>
          <a:lstStyle/>
          <a:p>
            <a:pPr rtl="0"/>
            <a:fld id="{294A09A9-5501-47C1-A89A-A340965A2BE2}" type="slidenum">
              <a:rPr lang="de-DE" noProof="0" smtClean="0"/>
              <a:pPr rtl="0"/>
              <a:t>‹Nr.›</a:t>
            </a:fld>
            <a:endParaRPr lang="de-DE" noProof="0" dirty="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elen Dank!">
    <p:bg>
      <p:bgPr>
        <a:solidFill>
          <a:schemeClr val="tx1"/>
        </a:solidFill>
        <a:effectLst/>
      </p:bgPr>
    </p:bg>
    <p:spTree>
      <p:nvGrpSpPr>
        <p:cNvPr id="1" name=""/>
        <p:cNvGrpSpPr/>
        <p:nvPr/>
      </p:nvGrpSpPr>
      <p:grpSpPr>
        <a:xfrm>
          <a:off x="0" y="0"/>
          <a:ext cx="0" cy="0"/>
          <a:chOff x="0" y="0"/>
          <a:chExt cx="0" cy="0"/>
        </a:xfrm>
      </p:grpSpPr>
      <p:sp>
        <p:nvSpPr>
          <p:cNvPr id="16" name="Textplatzhalter 29">
            <a:extLst>
              <a:ext uri="{FF2B5EF4-FFF2-40B4-BE49-F238E27FC236}">
                <a16:creationId xmlns:a16="http://schemas.microsoft.com/office/drawing/2014/main" xmlns=""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17" name="Untertitel 2">
            <a:extLst>
              <a:ext uri="{FF2B5EF4-FFF2-40B4-BE49-F238E27FC236}">
                <a16:creationId xmlns:a16="http://schemas.microsoft.com/office/drawing/2014/main" xmlns=""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e-DE" noProof="0"/>
              <a:t>Master-Untertitelformat bearbeiten</a:t>
            </a:r>
            <a:endParaRPr lang="de-DE" noProof="0" dirty="0"/>
          </a:p>
        </p:txBody>
      </p:sp>
      <p:sp>
        <p:nvSpPr>
          <p:cNvPr id="26" name="Titel 1">
            <a:extLst>
              <a:ext uri="{FF2B5EF4-FFF2-40B4-BE49-F238E27FC236}">
                <a16:creationId xmlns:a16="http://schemas.microsoft.com/office/drawing/2014/main" xmlns=""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j-lt"/>
              </a:defRPr>
            </a:lvl1pPr>
          </a:lstStyle>
          <a:p>
            <a:pPr rtl="0"/>
            <a:r>
              <a:rPr lang="de-DE" noProof="0"/>
              <a:t>Mastertitelformat bearbeiten</a:t>
            </a:r>
            <a:endParaRPr lang="de-DE" noProof="0" dirty="0"/>
          </a:p>
        </p:txBody>
      </p:sp>
      <p:cxnSp>
        <p:nvCxnSpPr>
          <p:cNvPr id="27" name="Gerader Verbinder 26">
            <a:extLst>
              <a:ext uri="{FF2B5EF4-FFF2-40B4-BE49-F238E27FC236}">
                <a16:creationId xmlns:a16="http://schemas.microsoft.com/office/drawing/2014/main" xmlns="" id="{AB5C3BF3-A164-DD48-BD02-4587489DA105}"/>
              </a:ext>
            </a:extLst>
          </p:cNvPr>
          <p:cNvCxnSpPr>
            <a:cxnSpLocks/>
          </p:cNvCxnSpPr>
          <p:nvPr userDrawn="1"/>
        </p:nvCxnSpPr>
        <p:spPr>
          <a:xfrm>
            <a:off x="6896100" y="3233703"/>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Bildplatzhalter 2">
            <a:extLst>
              <a:ext uri="{FF2B5EF4-FFF2-40B4-BE49-F238E27FC236}">
                <a16:creationId xmlns:a16="http://schemas.microsoft.com/office/drawing/2014/main" xmlns="" id="{F8C225AD-C009-894E-8AFA-C94EAA06509C}"/>
              </a:ext>
            </a:extLst>
          </p:cNvPr>
          <p:cNvSpPr>
            <a:spLocks noGrp="1"/>
          </p:cNvSpPr>
          <p:nvPr>
            <p:ph type="pic" sz="quarter" idx="13"/>
          </p:nvPr>
        </p:nvSpPr>
        <p:spPr>
          <a:xfrm>
            <a:off x="0" y="0"/>
            <a:ext cx="6096000" cy="6858000"/>
          </a:xfrm>
        </p:spPr>
        <p:txBody>
          <a:bodyPr rtlCol="0"/>
          <a:lstStyle/>
          <a:p>
            <a:pPr rtl="0"/>
            <a:r>
              <a:rPr lang="de-DE" noProof="0"/>
              <a:t>Bild durch Klicken auf Symbol hinzufügen</a:t>
            </a:r>
            <a:endParaRPr lang="de-DE" noProof="0" dirty="0"/>
          </a:p>
        </p:txBody>
      </p:sp>
      <p:grpSp>
        <p:nvGrpSpPr>
          <p:cNvPr id="30" name="Gruppieren 29">
            <a:extLst>
              <a:ext uri="{FF2B5EF4-FFF2-40B4-BE49-F238E27FC236}">
                <a16:creationId xmlns:a16="http://schemas.microsoft.com/office/drawing/2014/main" xmlns=""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ihandform 30">
              <a:extLst>
                <a:ext uri="{FF2B5EF4-FFF2-40B4-BE49-F238E27FC236}">
                  <a16:creationId xmlns:a16="http://schemas.microsoft.com/office/drawing/2014/main" xmlns=""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32" name="Freihandform 31">
              <a:extLst>
                <a:ext uri="{FF2B5EF4-FFF2-40B4-BE49-F238E27FC236}">
                  <a16:creationId xmlns:a16="http://schemas.microsoft.com/office/drawing/2014/main" xmlns=""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33" name="Freihandform 32">
              <a:extLst>
                <a:ext uri="{FF2B5EF4-FFF2-40B4-BE49-F238E27FC236}">
                  <a16:creationId xmlns:a16="http://schemas.microsoft.com/office/drawing/2014/main" xmlns=""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xmlns="">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uppieren 5">
            <a:extLst>
              <a:ext uri="{FF2B5EF4-FFF2-40B4-BE49-F238E27FC236}">
                <a16:creationId xmlns:a16="http://schemas.microsoft.com/office/drawing/2014/main" xmlns="" id="{806C6F65-35CD-D64B-992A-0C1C1E00384D}"/>
              </a:ext>
            </a:extLst>
          </p:cNvPr>
          <p:cNvGrpSpPr/>
          <p:nvPr userDrawn="1"/>
        </p:nvGrpSpPr>
        <p:grpSpPr>
          <a:xfrm>
            <a:off x="6362700" y="0"/>
            <a:ext cx="5829298" cy="3235602"/>
            <a:chOff x="5612972" y="1"/>
            <a:chExt cx="6615961" cy="3672246"/>
          </a:xfrm>
        </p:grpSpPr>
        <p:sp>
          <p:nvSpPr>
            <p:cNvPr id="7" name="AutoForm 24">
              <a:extLst>
                <a:ext uri="{FF2B5EF4-FFF2-40B4-BE49-F238E27FC236}">
                  <a16:creationId xmlns:a16="http://schemas.microsoft.com/office/drawing/2014/main" xmlns=""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8" name="Freihandform 7">
              <a:extLst>
                <a:ext uri="{FF2B5EF4-FFF2-40B4-BE49-F238E27FC236}">
                  <a16:creationId xmlns:a16="http://schemas.microsoft.com/office/drawing/2014/main" xmlns=""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9" name="Freihandform 8">
              <a:extLst>
                <a:ext uri="{FF2B5EF4-FFF2-40B4-BE49-F238E27FC236}">
                  <a16:creationId xmlns:a16="http://schemas.microsoft.com/office/drawing/2014/main" xmlns=""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10" name="Freihandform 9">
              <a:extLst>
                <a:ext uri="{FF2B5EF4-FFF2-40B4-BE49-F238E27FC236}">
                  <a16:creationId xmlns:a16="http://schemas.microsoft.com/office/drawing/2014/main" xmlns=""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de-DE" noProof="0" dirty="0"/>
            </a:p>
          </p:txBody>
        </p:sp>
        <p:sp>
          <p:nvSpPr>
            <p:cNvPr id="11" name="Freihandform 10">
              <a:extLst>
                <a:ext uri="{FF2B5EF4-FFF2-40B4-BE49-F238E27FC236}">
                  <a16:creationId xmlns:a16="http://schemas.microsoft.com/office/drawing/2014/main" xmlns=""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
        <p:nvSpPr>
          <p:cNvPr id="12" name="Titel 1">
            <a:extLst>
              <a:ext uri="{FF2B5EF4-FFF2-40B4-BE49-F238E27FC236}">
                <a16:creationId xmlns:a16="http://schemas.microsoft.com/office/drawing/2014/main" xmlns="" id="{39F93F26-ED5C-E74E-BFBD-E3054DC1B9C1}"/>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spc="50" baseline="0">
                <a:latin typeface="+mj-lt"/>
              </a:defRPr>
            </a:lvl1pPr>
          </a:lstStyle>
          <a:p>
            <a:pPr rtl="0"/>
            <a:r>
              <a:rPr lang="de-DE" noProof="0"/>
              <a:t>Mastertitelformat bearbeiten</a:t>
            </a:r>
            <a:endParaRPr lang="de-DE" noProof="0" dirty="0"/>
          </a:p>
        </p:txBody>
      </p:sp>
      <p:cxnSp>
        <p:nvCxnSpPr>
          <p:cNvPr id="13" name="Gerader Verbinder 12">
            <a:extLst>
              <a:ext uri="{FF2B5EF4-FFF2-40B4-BE49-F238E27FC236}">
                <a16:creationId xmlns:a16="http://schemas.microsoft.com/office/drawing/2014/main" xmlns=""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platzhalter 29">
            <a:extLst>
              <a:ext uri="{FF2B5EF4-FFF2-40B4-BE49-F238E27FC236}">
                <a16:creationId xmlns:a16="http://schemas.microsoft.com/office/drawing/2014/main" xmlns="" id="{58AAB058-5FFC-9E4E-AD2E-FB1B4EE51025}"/>
              </a:ext>
            </a:extLst>
          </p:cNvPr>
          <p:cNvSpPr>
            <a:spLocks noGrp="1"/>
          </p:cNvSpPr>
          <p:nvPr>
            <p:ph type="body" sz="quarter" idx="13"/>
          </p:nvPr>
        </p:nvSpPr>
        <p:spPr>
          <a:xfrm>
            <a:off x="952500" y="2818296"/>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15" name="Textplatzhalter 29">
            <a:extLst>
              <a:ext uri="{FF2B5EF4-FFF2-40B4-BE49-F238E27FC236}">
                <a16:creationId xmlns:a16="http://schemas.microsoft.com/office/drawing/2014/main" xmlns="" id="{18ABDA74-C3EC-274D-BE87-AC5B825A2A4C}"/>
              </a:ext>
            </a:extLst>
          </p:cNvPr>
          <p:cNvSpPr>
            <a:spLocks noGrp="1"/>
          </p:cNvSpPr>
          <p:nvPr>
            <p:ph type="body" sz="quarter" idx="14"/>
          </p:nvPr>
        </p:nvSpPr>
        <p:spPr>
          <a:xfrm>
            <a:off x="952500" y="2209800"/>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de-DE" noProof="0"/>
              <a:t>Mastertextformat bearbeiten</a:t>
            </a:r>
          </a:p>
        </p:txBody>
      </p:sp>
      <p:cxnSp>
        <p:nvCxnSpPr>
          <p:cNvPr id="16" name="Gerader Verbinder 15">
            <a:extLst>
              <a:ext uri="{FF2B5EF4-FFF2-40B4-BE49-F238E27FC236}">
                <a16:creationId xmlns:a16="http://schemas.microsoft.com/office/drawing/2014/main" xmlns=""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platzhalter 29">
            <a:extLst>
              <a:ext uri="{FF2B5EF4-FFF2-40B4-BE49-F238E27FC236}">
                <a16:creationId xmlns:a16="http://schemas.microsoft.com/office/drawing/2014/main" xmlns="" id="{3ABA9FD1-9B74-F14F-81EF-7B3407196B03}"/>
              </a:ext>
            </a:extLst>
          </p:cNvPr>
          <p:cNvSpPr>
            <a:spLocks noGrp="1"/>
          </p:cNvSpPr>
          <p:nvPr>
            <p:ph type="body" sz="quarter" idx="15"/>
          </p:nvPr>
        </p:nvSpPr>
        <p:spPr>
          <a:xfrm>
            <a:off x="3663042" y="2818296"/>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18" name="Textplatzhalter 29">
            <a:extLst>
              <a:ext uri="{FF2B5EF4-FFF2-40B4-BE49-F238E27FC236}">
                <a16:creationId xmlns:a16="http://schemas.microsoft.com/office/drawing/2014/main" xmlns="" id="{0E9E9D03-0186-5B4C-A73F-95ADCD08A44A}"/>
              </a:ext>
            </a:extLst>
          </p:cNvPr>
          <p:cNvSpPr>
            <a:spLocks noGrp="1"/>
          </p:cNvSpPr>
          <p:nvPr>
            <p:ph type="body" sz="quarter" idx="16"/>
          </p:nvPr>
        </p:nvSpPr>
        <p:spPr>
          <a:xfrm>
            <a:off x="3663042" y="2209800"/>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de-DE" noProof="0"/>
              <a:t>Mastertextformat bearbeiten</a:t>
            </a:r>
          </a:p>
        </p:txBody>
      </p:sp>
      <p:cxnSp>
        <p:nvCxnSpPr>
          <p:cNvPr id="20" name="Gerader Verbinder 19">
            <a:extLst>
              <a:ext uri="{FF2B5EF4-FFF2-40B4-BE49-F238E27FC236}">
                <a16:creationId xmlns:a16="http://schemas.microsoft.com/office/drawing/2014/main" xmlns=""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platzhalter 29">
            <a:extLst>
              <a:ext uri="{FF2B5EF4-FFF2-40B4-BE49-F238E27FC236}">
                <a16:creationId xmlns:a16="http://schemas.microsoft.com/office/drawing/2014/main" xmlns="" id="{F953BCFF-5CB8-784F-ACC1-A14670E62196}"/>
              </a:ext>
            </a:extLst>
          </p:cNvPr>
          <p:cNvSpPr>
            <a:spLocks noGrp="1"/>
          </p:cNvSpPr>
          <p:nvPr>
            <p:ph type="body" sz="quarter" idx="19"/>
          </p:nvPr>
        </p:nvSpPr>
        <p:spPr>
          <a:xfrm>
            <a:off x="952500" y="5131299"/>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22" name="Textplatzhalter 29">
            <a:extLst>
              <a:ext uri="{FF2B5EF4-FFF2-40B4-BE49-F238E27FC236}">
                <a16:creationId xmlns:a16="http://schemas.microsoft.com/office/drawing/2014/main" xmlns="" id="{97DCC038-CDD3-1D48-B8BA-2617616935C5}"/>
              </a:ext>
            </a:extLst>
          </p:cNvPr>
          <p:cNvSpPr>
            <a:spLocks noGrp="1"/>
          </p:cNvSpPr>
          <p:nvPr>
            <p:ph type="body" sz="quarter" idx="20"/>
          </p:nvPr>
        </p:nvSpPr>
        <p:spPr>
          <a:xfrm>
            <a:off x="952500" y="4522803"/>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de-DE" noProof="0"/>
              <a:t>Mastertextformat bearbeiten</a:t>
            </a:r>
          </a:p>
        </p:txBody>
      </p:sp>
      <p:cxnSp>
        <p:nvCxnSpPr>
          <p:cNvPr id="23" name="Gerader Verbinder 22">
            <a:extLst>
              <a:ext uri="{FF2B5EF4-FFF2-40B4-BE49-F238E27FC236}">
                <a16:creationId xmlns:a16="http://schemas.microsoft.com/office/drawing/2014/main" xmlns=""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platzhalter 29">
            <a:extLst>
              <a:ext uri="{FF2B5EF4-FFF2-40B4-BE49-F238E27FC236}">
                <a16:creationId xmlns:a16="http://schemas.microsoft.com/office/drawing/2014/main" xmlns="" id="{C20DFC6E-CE65-E94B-921D-38F386E173F2}"/>
              </a:ext>
            </a:extLst>
          </p:cNvPr>
          <p:cNvSpPr>
            <a:spLocks noGrp="1"/>
          </p:cNvSpPr>
          <p:nvPr>
            <p:ph type="body" sz="quarter" idx="21"/>
          </p:nvPr>
        </p:nvSpPr>
        <p:spPr>
          <a:xfrm>
            <a:off x="3663042" y="5131299"/>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25" name="Textplatzhalter 29">
            <a:extLst>
              <a:ext uri="{FF2B5EF4-FFF2-40B4-BE49-F238E27FC236}">
                <a16:creationId xmlns:a16="http://schemas.microsoft.com/office/drawing/2014/main" xmlns="" id="{773FBF72-A3D8-2F4E-BAD2-2755F0BE4A47}"/>
              </a:ext>
            </a:extLst>
          </p:cNvPr>
          <p:cNvSpPr>
            <a:spLocks noGrp="1"/>
          </p:cNvSpPr>
          <p:nvPr>
            <p:ph type="body" sz="quarter" idx="22"/>
          </p:nvPr>
        </p:nvSpPr>
        <p:spPr>
          <a:xfrm>
            <a:off x="3663042" y="4522803"/>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de-DE" noProof="0"/>
              <a:t>Mastertextformat bearbeiten</a:t>
            </a:r>
          </a:p>
        </p:txBody>
      </p:sp>
      <p:cxnSp>
        <p:nvCxnSpPr>
          <p:cNvPr id="26" name="Gerader Verbinder 25">
            <a:extLst>
              <a:ext uri="{FF2B5EF4-FFF2-40B4-BE49-F238E27FC236}">
                <a16:creationId xmlns:a16="http://schemas.microsoft.com/office/drawing/2014/main" xmlns=""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platzhalter 29">
            <a:extLst>
              <a:ext uri="{FF2B5EF4-FFF2-40B4-BE49-F238E27FC236}">
                <a16:creationId xmlns:a16="http://schemas.microsoft.com/office/drawing/2014/main" xmlns="" id="{9B18A1DC-4A61-514B-9F70-1DCC893EBB17}"/>
              </a:ext>
            </a:extLst>
          </p:cNvPr>
          <p:cNvSpPr>
            <a:spLocks noGrp="1"/>
          </p:cNvSpPr>
          <p:nvPr>
            <p:ph type="body" sz="quarter" idx="23"/>
          </p:nvPr>
        </p:nvSpPr>
        <p:spPr>
          <a:xfrm>
            <a:off x="6367054" y="5131299"/>
            <a:ext cx="2129245"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28" name="Textplatzhalter 29">
            <a:extLst>
              <a:ext uri="{FF2B5EF4-FFF2-40B4-BE49-F238E27FC236}">
                <a16:creationId xmlns:a16="http://schemas.microsoft.com/office/drawing/2014/main" xmlns="" id="{DD138509-2AA1-D540-90D6-288474956619}"/>
              </a:ext>
            </a:extLst>
          </p:cNvPr>
          <p:cNvSpPr>
            <a:spLocks noGrp="1"/>
          </p:cNvSpPr>
          <p:nvPr>
            <p:ph type="body" sz="quarter" idx="24"/>
          </p:nvPr>
        </p:nvSpPr>
        <p:spPr>
          <a:xfrm>
            <a:off x="6367054" y="4522803"/>
            <a:ext cx="2129245"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de-DE" noProof="0"/>
              <a:t>Mastertextformat bearbeiten</a:t>
            </a:r>
          </a:p>
        </p:txBody>
      </p:sp>
      <p:sp>
        <p:nvSpPr>
          <p:cNvPr id="2" name="Datumsplatzhalter 1">
            <a:extLst>
              <a:ext uri="{FF2B5EF4-FFF2-40B4-BE49-F238E27FC236}">
                <a16:creationId xmlns:a16="http://schemas.microsoft.com/office/drawing/2014/main" xmlns="" id="{62655503-4608-4F79-A5D4-B2F67958F263}"/>
              </a:ext>
            </a:extLst>
          </p:cNvPr>
          <p:cNvSpPr>
            <a:spLocks noGrp="1"/>
          </p:cNvSpPr>
          <p:nvPr>
            <p:ph type="dt" sz="half" idx="25"/>
          </p:nvPr>
        </p:nvSpPr>
        <p:spPr/>
        <p:txBody>
          <a:bodyPr rtlCol="0"/>
          <a:lstStyle/>
          <a:p>
            <a:pPr rtl="0"/>
            <a:fld id="{AF0C4B39-9022-40F5-9906-5921835F5CC2}" type="datetime4">
              <a:rPr lang="de-DE" noProof="0" smtClean="0">
                <a:latin typeface="+mn-lt"/>
              </a:rPr>
              <a:t>30. Mai 2023</a:t>
            </a:fld>
            <a:endParaRPr lang="de-DE" noProof="0" dirty="0">
              <a:latin typeface="+mn-lt"/>
            </a:endParaRPr>
          </a:p>
        </p:txBody>
      </p:sp>
      <p:sp>
        <p:nvSpPr>
          <p:cNvPr id="3" name="Fußzeilenplatzhalter 2">
            <a:extLst>
              <a:ext uri="{FF2B5EF4-FFF2-40B4-BE49-F238E27FC236}">
                <a16:creationId xmlns:a16="http://schemas.microsoft.com/office/drawing/2014/main" xmlns="" id="{9DAFA395-FE4C-4A99-A74E-57757D8473E1}"/>
              </a:ext>
            </a:extLst>
          </p:cNvPr>
          <p:cNvSpPr>
            <a:spLocks noGrp="1"/>
          </p:cNvSpPr>
          <p:nvPr>
            <p:ph type="ftr" sz="quarter" idx="26"/>
          </p:nvPr>
        </p:nvSpPr>
        <p:spPr/>
        <p:txBody>
          <a:bodyPr rtlCol="0"/>
          <a:lstStyle/>
          <a:p>
            <a:pPr rtl="0"/>
            <a:r>
              <a:rPr lang="de-DE" noProof="0" dirty="0"/>
              <a:t>Jahresbericht</a:t>
            </a:r>
            <a:endParaRPr lang="de-DE" b="0" noProof="0" dirty="0"/>
          </a:p>
        </p:txBody>
      </p:sp>
      <p:sp>
        <p:nvSpPr>
          <p:cNvPr id="4" name="Foliennummernplatzhalter 3">
            <a:extLst>
              <a:ext uri="{FF2B5EF4-FFF2-40B4-BE49-F238E27FC236}">
                <a16:creationId xmlns:a16="http://schemas.microsoft.com/office/drawing/2014/main" xmlns="" id="{30A6A117-A0E8-43E1-9120-CE3B8B97667F}"/>
              </a:ext>
            </a:extLst>
          </p:cNvPr>
          <p:cNvSpPr>
            <a:spLocks noGrp="1"/>
          </p:cNvSpPr>
          <p:nvPr>
            <p:ph type="sldNum" sz="quarter" idx="27"/>
          </p:nvPr>
        </p:nvSpPr>
        <p:spPr/>
        <p:txBody>
          <a:bodyPr rtlCol="0"/>
          <a:lstStyle/>
          <a:p>
            <a:pPr rtl="0"/>
            <a:fld id="{294A09A9-5501-47C1-A89A-A340965A2BE2}" type="slidenum">
              <a:rPr lang="de-DE" noProof="0" smtClean="0"/>
              <a:pPr rtl="0"/>
              <a:t>‹Nr.›</a:t>
            </a:fld>
            <a:endParaRPr lang="de-DE" noProof="0" dirty="0"/>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inführung">
    <p:spTree>
      <p:nvGrpSpPr>
        <p:cNvPr id="1" name=""/>
        <p:cNvGrpSpPr/>
        <p:nvPr/>
      </p:nvGrpSpPr>
      <p:grpSpPr>
        <a:xfrm>
          <a:off x="0" y="0"/>
          <a:ext cx="0" cy="0"/>
          <a:chOff x="0" y="0"/>
          <a:chExt cx="0" cy="0"/>
        </a:xfrm>
      </p:grpSpPr>
      <p:grpSp>
        <p:nvGrpSpPr>
          <p:cNvPr id="13" name="Gruppieren 12">
            <a:extLst>
              <a:ext uri="{FF2B5EF4-FFF2-40B4-BE49-F238E27FC236}">
                <a16:creationId xmlns:a16="http://schemas.microsoft.com/office/drawing/2014/main" xmlns=""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ihandform 14">
              <a:extLst>
                <a:ext uri="{FF2B5EF4-FFF2-40B4-BE49-F238E27FC236}">
                  <a16:creationId xmlns:a16="http://schemas.microsoft.com/office/drawing/2014/main" xmlns=""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16" name="Freihandform 15">
              <a:extLst>
                <a:ext uri="{FF2B5EF4-FFF2-40B4-BE49-F238E27FC236}">
                  <a16:creationId xmlns:a16="http://schemas.microsoft.com/office/drawing/2014/main" xmlns=""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19" name="Freihandform 18">
              <a:extLst>
                <a:ext uri="{FF2B5EF4-FFF2-40B4-BE49-F238E27FC236}">
                  <a16:creationId xmlns:a16="http://schemas.microsoft.com/office/drawing/2014/main" xmlns=""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
        <p:nvSpPr>
          <p:cNvPr id="14" name="Bildplatzhalter 2">
            <a:extLst>
              <a:ext uri="{FF2B5EF4-FFF2-40B4-BE49-F238E27FC236}">
                <a16:creationId xmlns:a16="http://schemas.microsoft.com/office/drawing/2014/main" xmlns="" id="{F0C4E8C2-3240-594A-9D5E-1BCD1AF44C5E}"/>
              </a:ext>
            </a:extLst>
          </p:cNvPr>
          <p:cNvSpPr>
            <a:spLocks noGrp="1"/>
          </p:cNvSpPr>
          <p:nvPr>
            <p:ph type="pic" sz="quarter" idx="13"/>
          </p:nvPr>
        </p:nvSpPr>
        <p:spPr>
          <a:xfrm>
            <a:off x="6096000" y="-22543"/>
            <a:ext cx="6096000" cy="6903086"/>
          </a:xfrm>
        </p:spPr>
        <p:txBody>
          <a:bodyPr rtlCol="0"/>
          <a:lstStyle/>
          <a:p>
            <a:pPr rtl="0"/>
            <a:r>
              <a:rPr lang="de-DE" noProof="0"/>
              <a:t>Bild durch Klicken auf Symbol hinzufügen</a:t>
            </a:r>
            <a:endParaRPr lang="de-DE" noProof="0" dirty="0"/>
          </a:p>
        </p:txBody>
      </p:sp>
      <p:sp>
        <p:nvSpPr>
          <p:cNvPr id="9" name="Titel 1">
            <a:extLst>
              <a:ext uri="{FF2B5EF4-FFF2-40B4-BE49-F238E27FC236}">
                <a16:creationId xmlns:a16="http://schemas.microsoft.com/office/drawing/2014/main" xmlns="" id="{A5C37098-CEB2-1E45-989B-3DD92F3B1A30}"/>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de-DE" noProof="0"/>
              <a:t>Mastertitelformat bearbeiten</a:t>
            </a:r>
            <a:endParaRPr lang="de-DE" noProof="0" dirty="0"/>
          </a:p>
        </p:txBody>
      </p:sp>
      <p:cxnSp>
        <p:nvCxnSpPr>
          <p:cNvPr id="17" name="Gerader Verbinder 16">
            <a:extLst>
              <a:ext uri="{FF2B5EF4-FFF2-40B4-BE49-F238E27FC236}">
                <a16:creationId xmlns:a16="http://schemas.microsoft.com/office/drawing/2014/main" xmlns=""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platzhalter 29">
            <a:extLst>
              <a:ext uri="{FF2B5EF4-FFF2-40B4-BE49-F238E27FC236}">
                <a16:creationId xmlns:a16="http://schemas.microsoft.com/office/drawing/2014/main" xmlns="" id="{E66F2BC9-2F8A-1543-9AFD-9BAB0E75B31C}"/>
              </a:ext>
            </a:extLst>
          </p:cNvPr>
          <p:cNvSpPr>
            <a:spLocks noGrp="1"/>
          </p:cNvSpPr>
          <p:nvPr>
            <p:ph type="body" sz="quarter" idx="11"/>
          </p:nvPr>
        </p:nvSpPr>
        <p:spPr>
          <a:xfrm>
            <a:off x="952499" y="2289363"/>
            <a:ext cx="4572001" cy="2795232"/>
          </a:xfrm>
        </p:spPr>
        <p:txBody>
          <a:bodyPr lIns="0" tIns="0" rIns="0" bIns="0" rtlCol="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2" name="Datumsplatzhalter 1">
            <a:extLst>
              <a:ext uri="{FF2B5EF4-FFF2-40B4-BE49-F238E27FC236}">
                <a16:creationId xmlns:a16="http://schemas.microsoft.com/office/drawing/2014/main" xmlns="" id="{CA64E0B3-57C5-4DAF-8531-F39610E77C09}"/>
              </a:ext>
            </a:extLst>
          </p:cNvPr>
          <p:cNvSpPr>
            <a:spLocks noGrp="1"/>
          </p:cNvSpPr>
          <p:nvPr>
            <p:ph type="dt" sz="half" idx="14"/>
          </p:nvPr>
        </p:nvSpPr>
        <p:spPr/>
        <p:txBody>
          <a:bodyPr rtlCol="0"/>
          <a:lstStyle/>
          <a:p>
            <a:pPr rtl="0"/>
            <a:fld id="{F7ADF8DC-47C1-49F6-AD8A-5D9C8B942CAB}" type="datetime4">
              <a:rPr lang="de-DE" noProof="0" smtClean="0">
                <a:latin typeface="+mn-lt"/>
              </a:rPr>
              <a:t>30. Mai 2023</a:t>
            </a:fld>
            <a:endParaRPr lang="de-DE" noProof="0" dirty="0">
              <a:latin typeface="+mn-lt"/>
            </a:endParaRPr>
          </a:p>
        </p:txBody>
      </p:sp>
      <p:sp>
        <p:nvSpPr>
          <p:cNvPr id="3" name="Fußzeilenplatzhalter 2">
            <a:extLst>
              <a:ext uri="{FF2B5EF4-FFF2-40B4-BE49-F238E27FC236}">
                <a16:creationId xmlns:a16="http://schemas.microsoft.com/office/drawing/2014/main" xmlns="" id="{B7E0EC46-C626-4D58-AB64-0B3B850D1482}"/>
              </a:ext>
            </a:extLst>
          </p:cNvPr>
          <p:cNvSpPr>
            <a:spLocks noGrp="1"/>
          </p:cNvSpPr>
          <p:nvPr>
            <p:ph type="ftr" sz="quarter" idx="15"/>
          </p:nvPr>
        </p:nvSpPr>
        <p:spPr/>
        <p:txBody>
          <a:bodyPr rtlCol="0"/>
          <a:lstStyle/>
          <a:p>
            <a:pPr rtl="0"/>
            <a:r>
              <a:rPr lang="de-DE" noProof="0" dirty="0"/>
              <a:t>Jahresbericht</a:t>
            </a:r>
            <a:endParaRPr lang="de-DE" b="0" noProof="0" dirty="0"/>
          </a:p>
        </p:txBody>
      </p:sp>
      <p:sp>
        <p:nvSpPr>
          <p:cNvPr id="4" name="Foliennummernplatzhalter 3">
            <a:extLst>
              <a:ext uri="{FF2B5EF4-FFF2-40B4-BE49-F238E27FC236}">
                <a16:creationId xmlns:a16="http://schemas.microsoft.com/office/drawing/2014/main" xmlns="" id="{8F25D00C-8F5C-4528-87FA-F9431D967555}"/>
              </a:ext>
            </a:extLst>
          </p:cNvPr>
          <p:cNvSpPr>
            <a:spLocks noGrp="1"/>
          </p:cNvSpPr>
          <p:nvPr>
            <p:ph type="sldNum" sz="quarter" idx="16"/>
          </p:nvPr>
        </p:nvSpPr>
        <p:spPr/>
        <p:txBody>
          <a:bodyPr rtlCol="0"/>
          <a:lstStyle/>
          <a:p>
            <a:pPr rtl="0"/>
            <a:fld id="{294A09A9-5501-47C1-A89A-A340965A2BE2}" type="slidenum">
              <a:rPr lang="de-DE" noProof="0" smtClean="0"/>
              <a:pPr rtl="0"/>
              <a:t>‹Nr.›</a:t>
            </a:fld>
            <a:endParaRPr lang="de-DE" noProof="0" dirty="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xmlns="">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use">
    <p:bg>
      <p:bgPr>
        <a:solidFill>
          <a:schemeClr val="tx1"/>
        </a:solidFill>
        <a:effectLst/>
      </p:bgPr>
    </p:bg>
    <p:spTree>
      <p:nvGrpSpPr>
        <p:cNvPr id="1" name=""/>
        <p:cNvGrpSpPr/>
        <p:nvPr/>
      </p:nvGrpSpPr>
      <p:grpSpPr>
        <a:xfrm>
          <a:off x="0" y="0"/>
          <a:ext cx="0" cy="0"/>
          <a:chOff x="0" y="0"/>
          <a:chExt cx="0" cy="0"/>
        </a:xfrm>
      </p:grpSpPr>
      <p:sp>
        <p:nvSpPr>
          <p:cNvPr id="21" name="Bildplatzhalter 2">
            <a:extLst>
              <a:ext uri="{FF2B5EF4-FFF2-40B4-BE49-F238E27FC236}">
                <a16:creationId xmlns:a16="http://schemas.microsoft.com/office/drawing/2014/main" xmlns="" id="{50E2385F-F6FA-D345-AF77-A9EE8E49310D}"/>
              </a:ext>
            </a:extLst>
          </p:cNvPr>
          <p:cNvSpPr>
            <a:spLocks noGrp="1"/>
          </p:cNvSpPr>
          <p:nvPr>
            <p:ph type="pic" sz="quarter" idx="13"/>
          </p:nvPr>
        </p:nvSpPr>
        <p:spPr>
          <a:xfrm>
            <a:off x="0" y="0"/>
            <a:ext cx="12191998" cy="6858000"/>
          </a:xfrm>
          <a:solidFill>
            <a:schemeClr val="accent2"/>
          </a:solidFill>
        </p:spPr>
        <p:txBody>
          <a:bodyPr rtlCol="0"/>
          <a:lstStyle/>
          <a:p>
            <a:pPr rtl="0"/>
            <a:r>
              <a:rPr lang="de-DE" noProof="0"/>
              <a:t>Bild durch Klicken auf Symbol hinzufügen</a:t>
            </a:r>
            <a:endParaRPr lang="de-DE" noProof="0" dirty="0"/>
          </a:p>
        </p:txBody>
      </p:sp>
      <p:sp>
        <p:nvSpPr>
          <p:cNvPr id="18" name="Titel 1">
            <a:extLst>
              <a:ext uri="{FF2B5EF4-FFF2-40B4-BE49-F238E27FC236}">
                <a16:creationId xmlns:a16="http://schemas.microsoft.com/office/drawing/2014/main" xmlns="" id="{8D492973-78E3-D34E-835E-CF2D4517016D}"/>
              </a:ext>
            </a:extLst>
          </p:cNvPr>
          <p:cNvSpPr>
            <a:spLocks noGrp="1"/>
          </p:cNvSpPr>
          <p:nvPr>
            <p:ph type="title"/>
          </p:nvPr>
        </p:nvSpPr>
        <p:spPr>
          <a:xfrm>
            <a:off x="7193943" y="3045437"/>
            <a:ext cx="4941477" cy="610863"/>
          </a:xfrm>
          <a:prstGeom prst="rect">
            <a:avLst/>
          </a:prstGeom>
        </p:spPr>
        <p:txBody>
          <a:bodyPr lIns="0" tIns="0" rIns="0" bIns="0" rtlCol="0" anchor="b" anchorCtr="0">
            <a:normAutofit/>
          </a:bodyPr>
          <a:lstStyle>
            <a:lvl1pPr>
              <a:defRPr sz="4100" b="1" i="0" baseline="0">
                <a:solidFill>
                  <a:schemeClr val="tx1"/>
                </a:solidFill>
                <a:latin typeface="+mj-lt"/>
              </a:defRPr>
            </a:lvl1pPr>
          </a:lstStyle>
          <a:p>
            <a:pPr rtl="0"/>
            <a:r>
              <a:rPr lang="de-DE" noProof="0"/>
              <a:t>Mastertitelformat bearbeiten</a:t>
            </a:r>
            <a:endParaRPr lang="de-DE" noProof="0" dirty="0"/>
          </a:p>
        </p:txBody>
      </p:sp>
      <p:cxnSp>
        <p:nvCxnSpPr>
          <p:cNvPr id="20" name="Gerader Verbinder 19">
            <a:extLst>
              <a:ext uri="{FF2B5EF4-FFF2-40B4-BE49-F238E27FC236}">
                <a16:creationId xmlns:a16="http://schemas.microsoft.com/office/drawing/2014/main" xmlns=""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uppieren 21">
            <a:extLst>
              <a:ext uri="{FF2B5EF4-FFF2-40B4-BE49-F238E27FC236}">
                <a16:creationId xmlns:a16="http://schemas.microsoft.com/office/drawing/2014/main" xmlns=""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ihandform 22">
              <a:extLst>
                <a:ext uri="{FF2B5EF4-FFF2-40B4-BE49-F238E27FC236}">
                  <a16:creationId xmlns:a16="http://schemas.microsoft.com/office/drawing/2014/main" xmlns=""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4" name="Freihandform 23">
              <a:extLst>
                <a:ext uri="{FF2B5EF4-FFF2-40B4-BE49-F238E27FC236}">
                  <a16:creationId xmlns:a16="http://schemas.microsoft.com/office/drawing/2014/main" xmlns=""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5" name="Freihandform 24">
              <a:extLst>
                <a:ext uri="{FF2B5EF4-FFF2-40B4-BE49-F238E27FC236}">
                  <a16:creationId xmlns:a16="http://schemas.microsoft.com/office/drawing/2014/main" xmlns=""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xmlns="">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gramm">
    <p:bg>
      <p:bgPr>
        <a:solidFill>
          <a:schemeClr val="tx1"/>
        </a:solidFill>
        <a:effectLst/>
      </p:bgPr>
    </p:bg>
    <p:spTree>
      <p:nvGrpSpPr>
        <p:cNvPr id="1" name=""/>
        <p:cNvGrpSpPr/>
        <p:nvPr/>
      </p:nvGrpSpPr>
      <p:grpSpPr>
        <a:xfrm>
          <a:off x="0" y="0"/>
          <a:ext cx="0" cy="0"/>
          <a:chOff x="0" y="0"/>
          <a:chExt cx="0" cy="0"/>
        </a:xfrm>
      </p:grpSpPr>
      <p:sp>
        <p:nvSpPr>
          <p:cNvPr id="6" name="Diagrammplatzhalter 5">
            <a:extLst>
              <a:ext uri="{FF2B5EF4-FFF2-40B4-BE49-F238E27FC236}">
                <a16:creationId xmlns:a16="http://schemas.microsoft.com/office/drawing/2014/main" xmlns="" id="{75992517-0394-6B43-B15D-2A86A34512F3}"/>
              </a:ext>
            </a:extLst>
          </p:cNvPr>
          <p:cNvSpPr>
            <a:spLocks noGrp="1"/>
          </p:cNvSpPr>
          <p:nvPr>
            <p:ph type="chart" sz="quarter" idx="10"/>
          </p:nvPr>
        </p:nvSpPr>
        <p:spPr>
          <a:xfrm>
            <a:off x="952500" y="1939108"/>
            <a:ext cx="10352810" cy="4110702"/>
          </a:xfrm>
        </p:spPr>
        <p:txBody>
          <a:bodyPr rtlCol="0"/>
          <a:lstStyle>
            <a:lvl1pPr>
              <a:defRPr>
                <a:solidFill>
                  <a:schemeClr val="tx1"/>
                </a:solidFill>
              </a:defRPr>
            </a:lvl1pPr>
          </a:lstStyle>
          <a:p>
            <a:pPr rtl="0"/>
            <a:r>
              <a:rPr lang="de-DE" noProof="0"/>
              <a:t>Diagramm durch Klicken auf Symbol hinzufügen</a:t>
            </a:r>
          </a:p>
        </p:txBody>
      </p:sp>
      <p:sp>
        <p:nvSpPr>
          <p:cNvPr id="16" name="Titel 1">
            <a:extLst>
              <a:ext uri="{FF2B5EF4-FFF2-40B4-BE49-F238E27FC236}">
                <a16:creationId xmlns:a16="http://schemas.microsoft.com/office/drawing/2014/main" xmlns=""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de-DE" noProof="0"/>
              <a:t>Zum Bearbeiten klicken </a:t>
            </a:r>
          </a:p>
        </p:txBody>
      </p:sp>
      <p:sp>
        <p:nvSpPr>
          <p:cNvPr id="2" name="Datumsplatzhalter 1">
            <a:extLst>
              <a:ext uri="{FF2B5EF4-FFF2-40B4-BE49-F238E27FC236}">
                <a16:creationId xmlns:a16="http://schemas.microsoft.com/office/drawing/2014/main" xmlns="" id="{371012B1-809A-45CE-9FED-46D08DC8C42B}"/>
              </a:ext>
            </a:extLst>
          </p:cNvPr>
          <p:cNvSpPr>
            <a:spLocks noGrp="1"/>
          </p:cNvSpPr>
          <p:nvPr>
            <p:ph type="dt" sz="half" idx="11"/>
          </p:nvPr>
        </p:nvSpPr>
        <p:spPr/>
        <p:txBody>
          <a:bodyPr rtlCol="0"/>
          <a:lstStyle/>
          <a:p>
            <a:pPr rtl="0"/>
            <a:fld id="{347BF340-3694-4BEF-8041-DEBC2F2F8165}" type="datetime4">
              <a:rPr lang="de-DE" noProof="0" smtClean="0">
                <a:latin typeface="+mn-lt"/>
              </a:rPr>
              <a:t>30. Mai 2023</a:t>
            </a:fld>
            <a:endParaRPr lang="de-DE" noProof="0">
              <a:latin typeface="+mn-lt"/>
            </a:endParaRPr>
          </a:p>
        </p:txBody>
      </p:sp>
      <p:sp>
        <p:nvSpPr>
          <p:cNvPr id="3" name="Fußzeilenplatzhalter 2">
            <a:extLst>
              <a:ext uri="{FF2B5EF4-FFF2-40B4-BE49-F238E27FC236}">
                <a16:creationId xmlns:a16="http://schemas.microsoft.com/office/drawing/2014/main" xmlns="" id="{3FB6FA27-6601-4107-A3C9-808CB4430246}"/>
              </a:ext>
            </a:extLst>
          </p:cNvPr>
          <p:cNvSpPr>
            <a:spLocks noGrp="1"/>
          </p:cNvSpPr>
          <p:nvPr>
            <p:ph type="ftr" sz="quarter" idx="12"/>
          </p:nvPr>
        </p:nvSpPr>
        <p:spPr/>
        <p:txBody>
          <a:bodyPr rtlCol="0"/>
          <a:lstStyle/>
          <a:p>
            <a:pPr rtl="0"/>
            <a:r>
              <a:rPr lang="de-DE" noProof="0"/>
              <a:t>Jahresbericht</a:t>
            </a:r>
            <a:endParaRPr lang="de-DE" b="0" noProof="0"/>
          </a:p>
        </p:txBody>
      </p:sp>
      <p:sp>
        <p:nvSpPr>
          <p:cNvPr id="4" name="Foliennummernplatzhalter 3">
            <a:extLst>
              <a:ext uri="{FF2B5EF4-FFF2-40B4-BE49-F238E27FC236}">
                <a16:creationId xmlns:a16="http://schemas.microsoft.com/office/drawing/2014/main" xmlns="" id="{0919432A-F8B5-4A96-AEE6-2E159658D5DD}"/>
              </a:ext>
            </a:extLst>
          </p:cNvPr>
          <p:cNvSpPr>
            <a:spLocks noGrp="1"/>
          </p:cNvSpPr>
          <p:nvPr>
            <p:ph type="sldNum" sz="quarter" idx="13"/>
          </p:nvPr>
        </p:nvSpPr>
        <p:spPr/>
        <p:txBody>
          <a:bodyPr rtlCol="0"/>
          <a:lstStyle/>
          <a:p>
            <a:pPr rtl="0"/>
            <a:fld id="{294A09A9-5501-47C1-A89A-A340965A2BE2}" type="slidenum">
              <a:rPr lang="de-DE" noProof="0" smtClean="0"/>
              <a:pPr rtl="0"/>
              <a:t>‹Nr.›</a:t>
            </a:fld>
            <a:endParaRPr lang="de-DE" noProof="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xmlns="">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elle">
    <p:bg>
      <p:bgPr>
        <a:solidFill>
          <a:schemeClr val="tx1"/>
        </a:solidFill>
        <a:effectLst/>
      </p:bgPr>
    </p:bg>
    <p:spTree>
      <p:nvGrpSpPr>
        <p:cNvPr id="1" name=""/>
        <p:cNvGrpSpPr/>
        <p:nvPr/>
      </p:nvGrpSpPr>
      <p:grpSpPr>
        <a:xfrm>
          <a:off x="0" y="0"/>
          <a:ext cx="0" cy="0"/>
          <a:chOff x="0" y="0"/>
          <a:chExt cx="0" cy="0"/>
        </a:xfrm>
      </p:grpSpPr>
      <p:sp>
        <p:nvSpPr>
          <p:cNvPr id="16" name="Titel 1">
            <a:extLst>
              <a:ext uri="{FF2B5EF4-FFF2-40B4-BE49-F238E27FC236}">
                <a16:creationId xmlns:a16="http://schemas.microsoft.com/office/drawing/2014/main" xmlns=""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de-DE" noProof="0"/>
              <a:t>Zum Bearbeiten klicken </a:t>
            </a:r>
          </a:p>
        </p:txBody>
      </p:sp>
      <p:sp>
        <p:nvSpPr>
          <p:cNvPr id="9" name="Tabellenplatzhalter 2">
            <a:extLst>
              <a:ext uri="{FF2B5EF4-FFF2-40B4-BE49-F238E27FC236}">
                <a16:creationId xmlns:a16="http://schemas.microsoft.com/office/drawing/2014/main" xmlns="" id="{1506B022-475A-6647-98FF-D5C319A0C7C4}"/>
              </a:ext>
            </a:extLst>
          </p:cNvPr>
          <p:cNvSpPr>
            <a:spLocks noGrp="1"/>
          </p:cNvSpPr>
          <p:nvPr>
            <p:ph type="tbl" sz="quarter" idx="10"/>
          </p:nvPr>
        </p:nvSpPr>
        <p:spPr>
          <a:xfrm>
            <a:off x="952500" y="2209800"/>
            <a:ext cx="10287000" cy="2593109"/>
          </a:xfrm>
        </p:spPr>
        <p:txBody>
          <a:bodyPr rtlCol="0"/>
          <a:lstStyle/>
          <a:p>
            <a:pPr rtl="0"/>
            <a:r>
              <a:rPr lang="de-DE" noProof="0"/>
              <a:t>Tabelle durch Klicken auf Symbol hinzufügen</a:t>
            </a:r>
          </a:p>
        </p:txBody>
      </p:sp>
      <p:sp>
        <p:nvSpPr>
          <p:cNvPr id="2" name="Datumsplatzhalter 1">
            <a:extLst>
              <a:ext uri="{FF2B5EF4-FFF2-40B4-BE49-F238E27FC236}">
                <a16:creationId xmlns:a16="http://schemas.microsoft.com/office/drawing/2014/main" xmlns="" id="{9B2411D2-78FE-46C1-9EA9-C6A882903B53}"/>
              </a:ext>
            </a:extLst>
          </p:cNvPr>
          <p:cNvSpPr>
            <a:spLocks noGrp="1"/>
          </p:cNvSpPr>
          <p:nvPr>
            <p:ph type="dt" sz="half" idx="11"/>
          </p:nvPr>
        </p:nvSpPr>
        <p:spPr/>
        <p:txBody>
          <a:bodyPr rtlCol="0"/>
          <a:lstStyle/>
          <a:p>
            <a:pPr rtl="0"/>
            <a:fld id="{4F44F1FB-9E1C-4825-B70F-BB762195B2A1}" type="datetime4">
              <a:rPr lang="de-DE" noProof="0" smtClean="0">
                <a:latin typeface="+mn-lt"/>
              </a:rPr>
              <a:t>30. Mai 2023</a:t>
            </a:fld>
            <a:endParaRPr lang="de-DE" noProof="0">
              <a:latin typeface="+mn-lt"/>
            </a:endParaRPr>
          </a:p>
        </p:txBody>
      </p:sp>
      <p:sp>
        <p:nvSpPr>
          <p:cNvPr id="3" name="Fußzeilenplatzhalter 2">
            <a:extLst>
              <a:ext uri="{FF2B5EF4-FFF2-40B4-BE49-F238E27FC236}">
                <a16:creationId xmlns:a16="http://schemas.microsoft.com/office/drawing/2014/main" xmlns="" id="{C04DAF8F-82DB-4DBE-9041-71217A4516CB}"/>
              </a:ext>
            </a:extLst>
          </p:cNvPr>
          <p:cNvSpPr>
            <a:spLocks noGrp="1"/>
          </p:cNvSpPr>
          <p:nvPr>
            <p:ph type="ftr" sz="quarter" idx="12"/>
          </p:nvPr>
        </p:nvSpPr>
        <p:spPr/>
        <p:txBody>
          <a:bodyPr rtlCol="0"/>
          <a:lstStyle/>
          <a:p>
            <a:pPr rtl="0"/>
            <a:r>
              <a:rPr lang="de-DE" noProof="0"/>
              <a:t>Jahresbericht</a:t>
            </a:r>
            <a:endParaRPr lang="de-DE" b="0" noProof="0"/>
          </a:p>
        </p:txBody>
      </p:sp>
      <p:sp>
        <p:nvSpPr>
          <p:cNvPr id="4" name="Foliennummernplatzhalter 3">
            <a:extLst>
              <a:ext uri="{FF2B5EF4-FFF2-40B4-BE49-F238E27FC236}">
                <a16:creationId xmlns:a16="http://schemas.microsoft.com/office/drawing/2014/main" xmlns="" id="{782F761B-6706-439D-9C75-43E751AB195C}"/>
              </a:ext>
            </a:extLst>
          </p:cNvPr>
          <p:cNvSpPr>
            <a:spLocks noGrp="1"/>
          </p:cNvSpPr>
          <p:nvPr>
            <p:ph type="sldNum" sz="quarter" idx="13"/>
          </p:nvPr>
        </p:nvSpPr>
        <p:spPr/>
        <p:txBody>
          <a:bodyPr rtlCol="0"/>
          <a:lstStyle/>
          <a:p>
            <a:pPr rtl="0"/>
            <a:fld id="{294A09A9-5501-47C1-A89A-A340965A2BE2}" type="slidenum">
              <a:rPr lang="de-DE" noProof="0" smtClean="0"/>
              <a:pPr rtl="0"/>
              <a:t>‹Nr.›</a:t>
            </a:fld>
            <a:endParaRPr lang="de-DE"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xmlns="">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itat">
    <p:bg>
      <p:bgPr>
        <a:solidFill>
          <a:schemeClr val="tx1"/>
        </a:solidFill>
        <a:effectLst/>
      </p:bgPr>
    </p:bg>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xmlns=""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rtlCol="0" anchor="t" anchorCtr="0">
            <a:normAutofit/>
          </a:bodyPr>
          <a:lstStyle>
            <a:lvl1pPr>
              <a:lnSpc>
                <a:spcPct val="100000"/>
              </a:lnSpc>
              <a:defRPr sz="2800" b="0" i="0">
                <a:solidFill>
                  <a:schemeClr val="bg1"/>
                </a:solidFill>
                <a:latin typeface="+mn-lt"/>
              </a:defRPr>
            </a:lvl1pPr>
          </a:lstStyle>
          <a:p>
            <a:pPr rtl="0"/>
            <a:r>
              <a:rPr lang="de-DE" noProof="0"/>
              <a:t>Mastertitelformat bearbeiten</a:t>
            </a:r>
            <a:endParaRPr lang="de-DE" noProof="0" dirty="0"/>
          </a:p>
        </p:txBody>
      </p:sp>
      <p:sp>
        <p:nvSpPr>
          <p:cNvPr id="10" name="Textfeld 9">
            <a:extLst>
              <a:ext uri="{FF2B5EF4-FFF2-40B4-BE49-F238E27FC236}">
                <a16:creationId xmlns:a16="http://schemas.microsoft.com/office/drawing/2014/main" xmlns="" id="{E902327D-DBD4-7A4E-ABF2-A946A559A8AD}"/>
              </a:ext>
            </a:extLst>
          </p:cNvPr>
          <p:cNvSpPr txBox="1"/>
          <p:nvPr userDrawn="1"/>
        </p:nvSpPr>
        <p:spPr>
          <a:xfrm>
            <a:off x="699948" y="-852137"/>
            <a:ext cx="1589372" cy="3170099"/>
          </a:xfrm>
          <a:prstGeom prst="rect">
            <a:avLst/>
          </a:prstGeom>
          <a:noFill/>
        </p:spPr>
        <p:txBody>
          <a:bodyPr wrap="square" rtlCol="0">
            <a:spAutoFit/>
          </a:bodyPr>
          <a:lstStyle/>
          <a:p>
            <a:pPr rtl="0"/>
            <a:r>
              <a:rPr lang="de-DE" sz="20000" b="1" noProof="0" dirty="0">
                <a:solidFill>
                  <a:schemeClr val="bg1"/>
                </a:solidFill>
              </a:rPr>
              <a:t>„</a:t>
            </a:r>
          </a:p>
        </p:txBody>
      </p:sp>
      <p:grpSp>
        <p:nvGrpSpPr>
          <p:cNvPr id="18" name="Gruppieren 17">
            <a:extLst>
              <a:ext uri="{FF2B5EF4-FFF2-40B4-BE49-F238E27FC236}">
                <a16:creationId xmlns:a16="http://schemas.microsoft.com/office/drawing/2014/main" xmlns="" id="{6ACB4ADD-D9F4-984E-B29D-A2CF6D19E810}"/>
              </a:ext>
            </a:extLst>
          </p:cNvPr>
          <p:cNvGrpSpPr/>
          <p:nvPr userDrawn="1"/>
        </p:nvGrpSpPr>
        <p:grpSpPr>
          <a:xfrm>
            <a:off x="6362700" y="0"/>
            <a:ext cx="5829298" cy="3235602"/>
            <a:chOff x="5612972" y="1"/>
            <a:chExt cx="6615961" cy="3672246"/>
          </a:xfrm>
        </p:grpSpPr>
        <p:sp>
          <p:nvSpPr>
            <p:cNvPr id="19" name="AutoForm 24">
              <a:extLst>
                <a:ext uri="{FF2B5EF4-FFF2-40B4-BE49-F238E27FC236}">
                  <a16:creationId xmlns:a16="http://schemas.microsoft.com/office/drawing/2014/main" xmlns=""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0" name="Freihandform 19">
              <a:extLst>
                <a:ext uri="{FF2B5EF4-FFF2-40B4-BE49-F238E27FC236}">
                  <a16:creationId xmlns:a16="http://schemas.microsoft.com/office/drawing/2014/main" xmlns=""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1" name="Freihandform 20">
              <a:extLst>
                <a:ext uri="{FF2B5EF4-FFF2-40B4-BE49-F238E27FC236}">
                  <a16:creationId xmlns:a16="http://schemas.microsoft.com/office/drawing/2014/main" xmlns=""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2" name="Freihandform 21">
              <a:extLst>
                <a:ext uri="{FF2B5EF4-FFF2-40B4-BE49-F238E27FC236}">
                  <a16:creationId xmlns:a16="http://schemas.microsoft.com/office/drawing/2014/main" xmlns=""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de-DE" noProof="0" dirty="0"/>
            </a:p>
          </p:txBody>
        </p:sp>
        <p:sp>
          <p:nvSpPr>
            <p:cNvPr id="23" name="Freihandform 22">
              <a:extLst>
                <a:ext uri="{FF2B5EF4-FFF2-40B4-BE49-F238E27FC236}">
                  <a16:creationId xmlns:a16="http://schemas.microsoft.com/office/drawing/2014/main" xmlns=""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grpSp>
        <p:nvGrpSpPr>
          <p:cNvPr id="24" name="Gruppieren 23">
            <a:extLst>
              <a:ext uri="{FF2B5EF4-FFF2-40B4-BE49-F238E27FC236}">
                <a16:creationId xmlns:a16="http://schemas.microsoft.com/office/drawing/2014/main" xmlns=""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ihandform 24">
              <a:extLst>
                <a:ext uri="{FF2B5EF4-FFF2-40B4-BE49-F238E27FC236}">
                  <a16:creationId xmlns:a16="http://schemas.microsoft.com/office/drawing/2014/main" xmlns=""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6" name="Freihandform 25">
              <a:extLst>
                <a:ext uri="{FF2B5EF4-FFF2-40B4-BE49-F238E27FC236}">
                  <a16:creationId xmlns:a16="http://schemas.microsoft.com/office/drawing/2014/main" xmlns=""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7" name="Freihandform 26">
              <a:extLst>
                <a:ext uri="{FF2B5EF4-FFF2-40B4-BE49-F238E27FC236}">
                  <a16:creationId xmlns:a16="http://schemas.microsoft.com/office/drawing/2014/main" xmlns=""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uppieren 24">
            <a:extLst>
              <a:ext uri="{FF2B5EF4-FFF2-40B4-BE49-F238E27FC236}">
                <a16:creationId xmlns:a16="http://schemas.microsoft.com/office/drawing/2014/main" xmlns=""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ihandform 25">
              <a:extLst>
                <a:ext uri="{FF2B5EF4-FFF2-40B4-BE49-F238E27FC236}">
                  <a16:creationId xmlns:a16="http://schemas.microsoft.com/office/drawing/2014/main" xmlns=""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7" name="Freihandform 26">
              <a:extLst>
                <a:ext uri="{FF2B5EF4-FFF2-40B4-BE49-F238E27FC236}">
                  <a16:creationId xmlns:a16="http://schemas.microsoft.com/office/drawing/2014/main" xmlns=""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36" name="Freihandform 35">
              <a:extLst>
                <a:ext uri="{FF2B5EF4-FFF2-40B4-BE49-F238E27FC236}">
                  <a16:creationId xmlns:a16="http://schemas.microsoft.com/office/drawing/2014/main" xmlns=""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
        <p:nvSpPr>
          <p:cNvPr id="38" name="Bildplatzhalter 25">
            <a:extLst>
              <a:ext uri="{FF2B5EF4-FFF2-40B4-BE49-F238E27FC236}">
                <a16:creationId xmlns:a16="http://schemas.microsoft.com/office/drawing/2014/main" xmlns=""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p>
            <a:pPr rtl="0"/>
            <a:r>
              <a:rPr lang="de-DE" noProof="0"/>
              <a:t>Bild durch Klicken auf Symbol hinzufügen</a:t>
            </a:r>
            <a:endParaRPr lang="de-DE" noProof="0" dirty="0"/>
          </a:p>
        </p:txBody>
      </p:sp>
      <p:sp>
        <p:nvSpPr>
          <p:cNvPr id="61" name="Titel 1">
            <a:extLst>
              <a:ext uri="{FF2B5EF4-FFF2-40B4-BE49-F238E27FC236}">
                <a16:creationId xmlns:a16="http://schemas.microsoft.com/office/drawing/2014/main" xmlns="" id="{E2F20AFE-B282-5146-B0D6-F2FC1B6D303E}"/>
              </a:ext>
            </a:extLst>
          </p:cNvPr>
          <p:cNvSpPr>
            <a:spLocks noGrp="1"/>
          </p:cNvSpPr>
          <p:nvPr>
            <p:ph type="title"/>
          </p:nvPr>
        </p:nvSpPr>
        <p:spPr>
          <a:xfrm>
            <a:off x="964022" y="879063"/>
            <a:ext cx="75322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de-DE" noProof="0"/>
              <a:t>Mastertitelformat bearbeiten</a:t>
            </a:r>
            <a:endParaRPr lang="de-DE" noProof="0" dirty="0"/>
          </a:p>
        </p:txBody>
      </p:sp>
      <p:cxnSp>
        <p:nvCxnSpPr>
          <p:cNvPr id="62" name="Gerader Verbinder 61">
            <a:extLst>
              <a:ext uri="{FF2B5EF4-FFF2-40B4-BE49-F238E27FC236}">
                <a16:creationId xmlns:a16="http://schemas.microsoft.com/office/drawing/2014/main" xmlns=""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Bildplatzhalter 25">
            <a:extLst>
              <a:ext uri="{FF2B5EF4-FFF2-40B4-BE49-F238E27FC236}">
                <a16:creationId xmlns:a16="http://schemas.microsoft.com/office/drawing/2014/main" xmlns=""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p>
            <a:pPr rtl="0"/>
            <a:r>
              <a:rPr lang="de-DE" noProof="0"/>
              <a:t>Bild durch Klicken auf Symbol hinzufügen</a:t>
            </a:r>
            <a:endParaRPr lang="de-DE" noProof="0" dirty="0"/>
          </a:p>
        </p:txBody>
      </p:sp>
      <p:sp>
        <p:nvSpPr>
          <p:cNvPr id="72" name="Textplatzhalter 29">
            <a:extLst>
              <a:ext uri="{FF2B5EF4-FFF2-40B4-BE49-F238E27FC236}">
                <a16:creationId xmlns:a16="http://schemas.microsoft.com/office/drawing/2014/main" xmlns=""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73" name="Textplatzhalter 29">
            <a:extLst>
              <a:ext uri="{FF2B5EF4-FFF2-40B4-BE49-F238E27FC236}">
                <a16:creationId xmlns:a16="http://schemas.microsoft.com/office/drawing/2014/main" xmlns="" id="{2F3D441E-DFB1-084B-8192-C6CBECCA40B9}"/>
              </a:ext>
            </a:extLst>
          </p:cNvPr>
          <p:cNvSpPr>
            <a:spLocks noGrp="1"/>
          </p:cNvSpPr>
          <p:nvPr>
            <p:ph type="body" sz="quarter" idx="11"/>
          </p:nvPr>
        </p:nvSpPr>
        <p:spPr>
          <a:xfrm>
            <a:off x="952500" y="4986745"/>
            <a:ext cx="2133600"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de-DE" noProof="0"/>
              <a:t>Mastertextformat bearbeiten</a:t>
            </a:r>
          </a:p>
        </p:txBody>
      </p:sp>
      <p:sp>
        <p:nvSpPr>
          <p:cNvPr id="74" name="Textplatzhalter 29">
            <a:extLst>
              <a:ext uri="{FF2B5EF4-FFF2-40B4-BE49-F238E27FC236}">
                <a16:creationId xmlns:a16="http://schemas.microsoft.com/office/drawing/2014/main" xmlns=""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75" name="Textplatzhalter 29">
            <a:extLst>
              <a:ext uri="{FF2B5EF4-FFF2-40B4-BE49-F238E27FC236}">
                <a16:creationId xmlns:a16="http://schemas.microsoft.com/office/drawing/2014/main" xmlns="" id="{63C1927C-E23B-204E-9F3A-2A67D2BF702C}"/>
              </a:ext>
            </a:extLst>
          </p:cNvPr>
          <p:cNvSpPr>
            <a:spLocks noGrp="1"/>
          </p:cNvSpPr>
          <p:nvPr>
            <p:ph type="body" sz="quarter" idx="15"/>
          </p:nvPr>
        </p:nvSpPr>
        <p:spPr>
          <a:xfrm>
            <a:off x="3663042" y="4986745"/>
            <a:ext cx="2128157"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de-DE" noProof="0"/>
              <a:t>Mastertextformat bearbeiten</a:t>
            </a:r>
          </a:p>
        </p:txBody>
      </p:sp>
      <p:sp>
        <p:nvSpPr>
          <p:cNvPr id="76" name="Textplatzhalter 29">
            <a:extLst>
              <a:ext uri="{FF2B5EF4-FFF2-40B4-BE49-F238E27FC236}">
                <a16:creationId xmlns:a16="http://schemas.microsoft.com/office/drawing/2014/main" xmlns=""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77" name="Textplatzhalter 29">
            <a:extLst>
              <a:ext uri="{FF2B5EF4-FFF2-40B4-BE49-F238E27FC236}">
                <a16:creationId xmlns:a16="http://schemas.microsoft.com/office/drawing/2014/main" xmlns="" id="{C9FEF82E-4E9C-8343-9D36-C4A00D7137CC}"/>
              </a:ext>
            </a:extLst>
          </p:cNvPr>
          <p:cNvSpPr>
            <a:spLocks noGrp="1"/>
          </p:cNvSpPr>
          <p:nvPr>
            <p:ph type="body" sz="quarter" idx="31"/>
          </p:nvPr>
        </p:nvSpPr>
        <p:spPr>
          <a:xfrm>
            <a:off x="63670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de-DE" noProof="0"/>
              <a:t>Mastertextformat bearbeiten</a:t>
            </a:r>
          </a:p>
        </p:txBody>
      </p:sp>
      <p:sp>
        <p:nvSpPr>
          <p:cNvPr id="78" name="Textplatzhalter 29">
            <a:extLst>
              <a:ext uri="{FF2B5EF4-FFF2-40B4-BE49-F238E27FC236}">
                <a16:creationId xmlns:a16="http://schemas.microsoft.com/office/drawing/2014/main" xmlns=""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Mastertextformat bearbeiten</a:t>
            </a:r>
          </a:p>
        </p:txBody>
      </p:sp>
      <p:sp>
        <p:nvSpPr>
          <p:cNvPr id="79" name="Textplatzhalter 29">
            <a:extLst>
              <a:ext uri="{FF2B5EF4-FFF2-40B4-BE49-F238E27FC236}">
                <a16:creationId xmlns:a16="http://schemas.microsoft.com/office/drawing/2014/main" xmlns="" id="{5F6C1E52-E2B6-5F45-A863-5BB35ABAFCD6}"/>
              </a:ext>
            </a:extLst>
          </p:cNvPr>
          <p:cNvSpPr>
            <a:spLocks noGrp="1"/>
          </p:cNvSpPr>
          <p:nvPr>
            <p:ph type="body" sz="quarter" idx="21"/>
          </p:nvPr>
        </p:nvSpPr>
        <p:spPr>
          <a:xfrm>
            <a:off x="91102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de-DE" noProof="0"/>
              <a:t>Mastertextformat bearbeiten</a:t>
            </a:r>
          </a:p>
        </p:txBody>
      </p:sp>
      <p:grpSp>
        <p:nvGrpSpPr>
          <p:cNvPr id="23" name="Gruppieren 22">
            <a:extLst>
              <a:ext uri="{FF2B5EF4-FFF2-40B4-BE49-F238E27FC236}">
                <a16:creationId xmlns:a16="http://schemas.microsoft.com/office/drawing/2014/main" xmlns="" id="{EFD0B2D5-B3C2-D847-A220-86CB6A37E418}"/>
              </a:ext>
            </a:extLst>
          </p:cNvPr>
          <p:cNvGrpSpPr/>
          <p:nvPr userDrawn="1"/>
        </p:nvGrpSpPr>
        <p:grpSpPr>
          <a:xfrm>
            <a:off x="6362700" y="0"/>
            <a:ext cx="5829298" cy="3235602"/>
            <a:chOff x="5612972" y="1"/>
            <a:chExt cx="6615961" cy="3672246"/>
          </a:xfrm>
        </p:grpSpPr>
        <p:sp>
          <p:nvSpPr>
            <p:cNvPr id="28" name="AutoForm 24">
              <a:extLst>
                <a:ext uri="{FF2B5EF4-FFF2-40B4-BE49-F238E27FC236}">
                  <a16:creationId xmlns:a16="http://schemas.microsoft.com/office/drawing/2014/main" xmlns=""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29" name="Freihandform 28">
              <a:extLst>
                <a:ext uri="{FF2B5EF4-FFF2-40B4-BE49-F238E27FC236}">
                  <a16:creationId xmlns:a16="http://schemas.microsoft.com/office/drawing/2014/main" xmlns=""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30" name="Freihandform 29">
              <a:extLst>
                <a:ext uri="{FF2B5EF4-FFF2-40B4-BE49-F238E27FC236}">
                  <a16:creationId xmlns:a16="http://schemas.microsoft.com/office/drawing/2014/main" xmlns=""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sp>
          <p:nvSpPr>
            <p:cNvPr id="31" name="Freihandform 30">
              <a:extLst>
                <a:ext uri="{FF2B5EF4-FFF2-40B4-BE49-F238E27FC236}">
                  <a16:creationId xmlns:a16="http://schemas.microsoft.com/office/drawing/2014/main" xmlns=""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de-DE" noProof="0" dirty="0"/>
            </a:p>
          </p:txBody>
        </p:sp>
        <p:sp>
          <p:nvSpPr>
            <p:cNvPr id="32" name="Freihandform 31">
              <a:extLst>
                <a:ext uri="{FF2B5EF4-FFF2-40B4-BE49-F238E27FC236}">
                  <a16:creationId xmlns:a16="http://schemas.microsoft.com/office/drawing/2014/main" xmlns=""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de-DE" noProof="0" dirty="0"/>
            </a:p>
          </p:txBody>
        </p:sp>
      </p:grpSp>
      <p:sp>
        <p:nvSpPr>
          <p:cNvPr id="66" name="Bildplatzhalter 25">
            <a:extLst>
              <a:ext uri="{FF2B5EF4-FFF2-40B4-BE49-F238E27FC236}">
                <a16:creationId xmlns:a16="http://schemas.microsoft.com/office/drawing/2014/main" xmlns=""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p>
            <a:pPr rtl="0"/>
            <a:r>
              <a:rPr lang="de-DE" noProof="0"/>
              <a:t>Bild durch Klicken auf Symbol hinzufügen</a:t>
            </a:r>
            <a:endParaRPr lang="de-DE" noProof="0" dirty="0"/>
          </a:p>
        </p:txBody>
      </p:sp>
      <p:sp>
        <p:nvSpPr>
          <p:cNvPr id="69" name="Bildplatzhalter 25">
            <a:extLst>
              <a:ext uri="{FF2B5EF4-FFF2-40B4-BE49-F238E27FC236}">
                <a16:creationId xmlns:a16="http://schemas.microsoft.com/office/drawing/2014/main" xmlns=""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p>
            <a:pPr rtl="0"/>
            <a:r>
              <a:rPr lang="de-DE" noProof="0"/>
              <a:t>Bild durch Klicken auf Symbol hinzufügen</a:t>
            </a:r>
            <a:endParaRPr lang="de-DE" noProof="0" dirty="0"/>
          </a:p>
        </p:txBody>
      </p:sp>
      <p:sp>
        <p:nvSpPr>
          <p:cNvPr id="2" name="Datumsplatzhalter 1">
            <a:extLst>
              <a:ext uri="{FF2B5EF4-FFF2-40B4-BE49-F238E27FC236}">
                <a16:creationId xmlns:a16="http://schemas.microsoft.com/office/drawing/2014/main" xmlns="" id="{8ED89364-B1CB-4E72-A6BB-95A34B50661C}"/>
              </a:ext>
            </a:extLst>
          </p:cNvPr>
          <p:cNvSpPr>
            <a:spLocks noGrp="1"/>
          </p:cNvSpPr>
          <p:nvPr>
            <p:ph type="dt" sz="half" idx="32"/>
          </p:nvPr>
        </p:nvSpPr>
        <p:spPr/>
        <p:txBody>
          <a:bodyPr rtlCol="0"/>
          <a:lstStyle/>
          <a:p>
            <a:pPr rtl="0"/>
            <a:fld id="{A893C4B3-1B94-4111-92B2-E61B4DBE9C0B}" type="datetime4">
              <a:rPr lang="de-DE" noProof="0" smtClean="0">
                <a:latin typeface="+mn-lt"/>
              </a:rPr>
              <a:t>30. Mai 2023</a:t>
            </a:fld>
            <a:endParaRPr lang="de-DE" noProof="0" dirty="0">
              <a:latin typeface="+mn-lt"/>
            </a:endParaRPr>
          </a:p>
        </p:txBody>
      </p:sp>
      <p:sp>
        <p:nvSpPr>
          <p:cNvPr id="3" name="Fußzeilenplatzhalter 2">
            <a:extLst>
              <a:ext uri="{FF2B5EF4-FFF2-40B4-BE49-F238E27FC236}">
                <a16:creationId xmlns:a16="http://schemas.microsoft.com/office/drawing/2014/main" xmlns="" id="{8E09328F-B310-4BF3-883E-BA9A39676AF2}"/>
              </a:ext>
            </a:extLst>
          </p:cNvPr>
          <p:cNvSpPr>
            <a:spLocks noGrp="1"/>
          </p:cNvSpPr>
          <p:nvPr>
            <p:ph type="ftr" sz="quarter" idx="33"/>
          </p:nvPr>
        </p:nvSpPr>
        <p:spPr/>
        <p:txBody>
          <a:bodyPr rtlCol="0"/>
          <a:lstStyle/>
          <a:p>
            <a:pPr rtl="0"/>
            <a:r>
              <a:rPr lang="de-DE" noProof="0" dirty="0"/>
              <a:t>Jahresbericht</a:t>
            </a:r>
            <a:endParaRPr lang="de-DE" b="0" noProof="0" dirty="0"/>
          </a:p>
        </p:txBody>
      </p:sp>
      <p:sp>
        <p:nvSpPr>
          <p:cNvPr id="4" name="Foliennummernplatzhalter 3">
            <a:extLst>
              <a:ext uri="{FF2B5EF4-FFF2-40B4-BE49-F238E27FC236}">
                <a16:creationId xmlns:a16="http://schemas.microsoft.com/office/drawing/2014/main" xmlns="" id="{04192EF2-9336-43EF-A365-1F54000F7DE9}"/>
              </a:ext>
            </a:extLst>
          </p:cNvPr>
          <p:cNvSpPr>
            <a:spLocks noGrp="1"/>
          </p:cNvSpPr>
          <p:nvPr>
            <p:ph type="sldNum" sz="quarter" idx="34"/>
          </p:nvPr>
        </p:nvSpPr>
        <p:spPr/>
        <p:txBody>
          <a:bodyPr rtlCol="0"/>
          <a:lstStyle/>
          <a:p>
            <a:pPr rtl="0"/>
            <a:fld id="{294A09A9-5501-47C1-A89A-A340965A2BE2}" type="slidenum">
              <a:rPr lang="de-DE" noProof="0" smtClean="0"/>
              <a:pPr rtl="0"/>
              <a:t>‹Nr.›</a:t>
            </a:fld>
            <a:endParaRPr lang="de-DE" noProof="0"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eitachse ">
    <p:bg>
      <p:bgPr>
        <a:solidFill>
          <a:schemeClr val="tx1"/>
        </a:solidFill>
        <a:effectLst/>
      </p:bgPr>
    </p:bg>
    <p:spTree>
      <p:nvGrpSpPr>
        <p:cNvPr id="1" name=""/>
        <p:cNvGrpSpPr/>
        <p:nvPr/>
      </p:nvGrpSpPr>
      <p:grpSpPr>
        <a:xfrm>
          <a:off x="0" y="0"/>
          <a:ext cx="0" cy="0"/>
          <a:chOff x="0" y="0"/>
          <a:chExt cx="0" cy="0"/>
        </a:xfrm>
      </p:grpSpPr>
      <p:cxnSp>
        <p:nvCxnSpPr>
          <p:cNvPr id="21" name="Gerader Verbinder 20">
            <a:extLst>
              <a:ext uri="{FF2B5EF4-FFF2-40B4-BE49-F238E27FC236}">
                <a16:creationId xmlns:a16="http://schemas.microsoft.com/office/drawing/2014/main" xmlns=""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xmlns=""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xmlns=""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xmlns=""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el 1">
            <a:extLst>
              <a:ext uri="{FF2B5EF4-FFF2-40B4-BE49-F238E27FC236}">
                <a16:creationId xmlns:a16="http://schemas.microsoft.com/office/drawing/2014/main" xmlns="" id="{46EEE005-F78A-9D4F-B159-964376C387DD}"/>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de-DE" noProof="0"/>
              <a:t>Zum Bearbeiten klicken </a:t>
            </a:r>
          </a:p>
        </p:txBody>
      </p:sp>
      <p:sp>
        <p:nvSpPr>
          <p:cNvPr id="96" name="Textplatzhalter 29">
            <a:extLst>
              <a:ext uri="{FF2B5EF4-FFF2-40B4-BE49-F238E27FC236}">
                <a16:creationId xmlns:a16="http://schemas.microsoft.com/office/drawing/2014/main" xmlns="" id="{FC61536F-8EA7-5A48-AF76-8B0E251BD8CB}"/>
              </a:ext>
            </a:extLst>
          </p:cNvPr>
          <p:cNvSpPr>
            <a:spLocks noGrp="1"/>
          </p:cNvSpPr>
          <p:nvPr>
            <p:ph type="body" sz="quarter" idx="12" hasCustomPrompt="1"/>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Zum Bearbeiten klicken </a:t>
            </a:r>
          </a:p>
        </p:txBody>
      </p:sp>
      <p:sp>
        <p:nvSpPr>
          <p:cNvPr id="97" name="Textplatzhalter 29">
            <a:extLst>
              <a:ext uri="{FF2B5EF4-FFF2-40B4-BE49-F238E27FC236}">
                <a16:creationId xmlns:a16="http://schemas.microsoft.com/office/drawing/2014/main" xmlns="" id="{64FFD994-BD97-ED49-8607-286ECBB1CDA3}"/>
              </a:ext>
            </a:extLst>
          </p:cNvPr>
          <p:cNvSpPr>
            <a:spLocks noGrp="1"/>
          </p:cNvSpPr>
          <p:nvPr>
            <p:ph type="body" sz="quarter" idx="11" hasCustomPrompt="1"/>
          </p:nvPr>
        </p:nvSpPr>
        <p:spPr>
          <a:xfrm>
            <a:off x="1296955"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de-DE" noProof="0"/>
              <a:t>Zum Bearbeiten klicken </a:t>
            </a:r>
          </a:p>
        </p:txBody>
      </p:sp>
      <p:sp>
        <p:nvSpPr>
          <p:cNvPr id="102" name="Textplatzhalter 29">
            <a:extLst>
              <a:ext uri="{FF2B5EF4-FFF2-40B4-BE49-F238E27FC236}">
                <a16:creationId xmlns:a16="http://schemas.microsoft.com/office/drawing/2014/main" xmlns="" id="{D1ADE805-BFBC-ED47-B9CB-6CB2FF02E868}"/>
              </a:ext>
            </a:extLst>
          </p:cNvPr>
          <p:cNvSpPr>
            <a:spLocks noGrp="1"/>
          </p:cNvSpPr>
          <p:nvPr>
            <p:ph type="body" sz="quarter" idx="30" hasCustomPrompt="1"/>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Zum Bearbeiten klicken </a:t>
            </a:r>
          </a:p>
        </p:txBody>
      </p:sp>
      <p:sp>
        <p:nvSpPr>
          <p:cNvPr id="103" name="Textplatzhalter 29">
            <a:extLst>
              <a:ext uri="{FF2B5EF4-FFF2-40B4-BE49-F238E27FC236}">
                <a16:creationId xmlns:a16="http://schemas.microsoft.com/office/drawing/2014/main" xmlns="" id="{334A3589-641F-F547-891B-149579153B75}"/>
              </a:ext>
            </a:extLst>
          </p:cNvPr>
          <p:cNvSpPr>
            <a:spLocks noGrp="1"/>
          </p:cNvSpPr>
          <p:nvPr>
            <p:ph type="body" sz="quarter" idx="31" hasCustomPrompt="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de-DE" noProof="0"/>
              <a:t>Zum Bearbeiten klicken </a:t>
            </a:r>
          </a:p>
        </p:txBody>
      </p:sp>
      <p:sp>
        <p:nvSpPr>
          <p:cNvPr id="106" name="Textplatzhalter 29">
            <a:extLst>
              <a:ext uri="{FF2B5EF4-FFF2-40B4-BE49-F238E27FC236}">
                <a16:creationId xmlns:a16="http://schemas.microsoft.com/office/drawing/2014/main" xmlns="" id="{A63F8454-D12E-A641-ABD0-8977D3F5EC05}"/>
              </a:ext>
            </a:extLst>
          </p:cNvPr>
          <p:cNvSpPr>
            <a:spLocks noGrp="1"/>
          </p:cNvSpPr>
          <p:nvPr>
            <p:ph type="body" sz="quarter" idx="32" hasCustomPrompt="1"/>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Zum Bearbeiten klicken </a:t>
            </a:r>
          </a:p>
        </p:txBody>
      </p:sp>
      <p:sp>
        <p:nvSpPr>
          <p:cNvPr id="107" name="Textplatzhalter 29">
            <a:extLst>
              <a:ext uri="{FF2B5EF4-FFF2-40B4-BE49-F238E27FC236}">
                <a16:creationId xmlns:a16="http://schemas.microsoft.com/office/drawing/2014/main" xmlns="" id="{F35AA15D-DBAD-9840-8764-A5B6D486A234}"/>
              </a:ext>
            </a:extLst>
          </p:cNvPr>
          <p:cNvSpPr>
            <a:spLocks noGrp="1"/>
          </p:cNvSpPr>
          <p:nvPr>
            <p:ph type="body" sz="quarter" idx="33" hasCustomPrompt="1"/>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de-DE" noProof="0"/>
              <a:t>Zum Bearbeiten klicken </a:t>
            </a:r>
          </a:p>
        </p:txBody>
      </p:sp>
      <p:sp>
        <p:nvSpPr>
          <p:cNvPr id="108" name="Textplatzhalter 29">
            <a:extLst>
              <a:ext uri="{FF2B5EF4-FFF2-40B4-BE49-F238E27FC236}">
                <a16:creationId xmlns:a16="http://schemas.microsoft.com/office/drawing/2014/main" xmlns="" id="{8357CA0F-1A55-B145-8305-562F0DF22543}"/>
              </a:ext>
            </a:extLst>
          </p:cNvPr>
          <p:cNvSpPr>
            <a:spLocks noGrp="1"/>
          </p:cNvSpPr>
          <p:nvPr>
            <p:ph type="body" sz="quarter" idx="34" hasCustomPrompt="1"/>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de-DE" noProof="0"/>
              <a:t>Zum Bearbeiten klicken </a:t>
            </a:r>
          </a:p>
        </p:txBody>
      </p:sp>
      <p:sp>
        <p:nvSpPr>
          <p:cNvPr id="109" name="Textplatzhalter 29">
            <a:extLst>
              <a:ext uri="{FF2B5EF4-FFF2-40B4-BE49-F238E27FC236}">
                <a16:creationId xmlns:a16="http://schemas.microsoft.com/office/drawing/2014/main" xmlns="" id="{D6C49F6F-AF28-8942-8442-8F54A1DC388B}"/>
              </a:ext>
            </a:extLst>
          </p:cNvPr>
          <p:cNvSpPr>
            <a:spLocks noGrp="1"/>
          </p:cNvSpPr>
          <p:nvPr>
            <p:ph type="body" sz="quarter" idx="35" hasCustomPrompt="1"/>
          </p:nvPr>
        </p:nvSpPr>
        <p:spPr>
          <a:xfrm>
            <a:off x="6438143"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de-DE" noProof="0"/>
              <a:t>Zum Bearbeiten klicken </a:t>
            </a:r>
          </a:p>
        </p:txBody>
      </p:sp>
      <p:cxnSp>
        <p:nvCxnSpPr>
          <p:cNvPr id="8" name="Gerader Verbinder 7">
            <a:extLst>
              <a:ext uri="{FF2B5EF4-FFF2-40B4-BE49-F238E27FC236}">
                <a16:creationId xmlns:a16="http://schemas.microsoft.com/office/drawing/2014/main" xmlns=""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hteck 43">
            <a:extLst>
              <a:ext uri="{FF2B5EF4-FFF2-40B4-BE49-F238E27FC236}">
                <a16:creationId xmlns:a16="http://schemas.microsoft.com/office/drawing/2014/main" xmlns=""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a:p>
        </p:txBody>
      </p:sp>
      <p:sp>
        <p:nvSpPr>
          <p:cNvPr id="47" name="Rechteck 46">
            <a:extLst>
              <a:ext uri="{FF2B5EF4-FFF2-40B4-BE49-F238E27FC236}">
                <a16:creationId xmlns:a16="http://schemas.microsoft.com/office/drawing/2014/main" xmlns=""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a:p>
        </p:txBody>
      </p:sp>
      <p:sp>
        <p:nvSpPr>
          <p:cNvPr id="27" name="Rechteck 26">
            <a:extLst>
              <a:ext uri="{FF2B5EF4-FFF2-40B4-BE49-F238E27FC236}">
                <a16:creationId xmlns:a16="http://schemas.microsoft.com/office/drawing/2014/main" xmlns=""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a:p>
        </p:txBody>
      </p:sp>
      <p:sp>
        <p:nvSpPr>
          <p:cNvPr id="29" name="Rechteck 28">
            <a:extLst>
              <a:ext uri="{FF2B5EF4-FFF2-40B4-BE49-F238E27FC236}">
                <a16:creationId xmlns:a16="http://schemas.microsoft.com/office/drawing/2014/main" xmlns=""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a:p>
        </p:txBody>
      </p:sp>
      <p:sp>
        <p:nvSpPr>
          <p:cNvPr id="2" name="Datumsplatzhalter 1">
            <a:extLst>
              <a:ext uri="{FF2B5EF4-FFF2-40B4-BE49-F238E27FC236}">
                <a16:creationId xmlns:a16="http://schemas.microsoft.com/office/drawing/2014/main" xmlns="" id="{21DC2552-C347-4C3D-8C92-4A6981227C0E}"/>
              </a:ext>
            </a:extLst>
          </p:cNvPr>
          <p:cNvSpPr>
            <a:spLocks noGrp="1"/>
          </p:cNvSpPr>
          <p:nvPr>
            <p:ph type="dt" sz="half" idx="36"/>
          </p:nvPr>
        </p:nvSpPr>
        <p:spPr/>
        <p:txBody>
          <a:bodyPr rtlCol="0"/>
          <a:lstStyle/>
          <a:p>
            <a:pPr rtl="0"/>
            <a:fld id="{688B1A89-CAFF-404F-B462-159D96DD2862}" type="datetime4">
              <a:rPr lang="de-DE" noProof="0" smtClean="0">
                <a:latin typeface="+mn-lt"/>
              </a:rPr>
              <a:t>30. Mai 2023</a:t>
            </a:fld>
            <a:endParaRPr lang="de-DE" noProof="0">
              <a:latin typeface="+mn-lt"/>
            </a:endParaRPr>
          </a:p>
        </p:txBody>
      </p:sp>
      <p:sp>
        <p:nvSpPr>
          <p:cNvPr id="3" name="Fußzeilenplatzhalter 2">
            <a:extLst>
              <a:ext uri="{FF2B5EF4-FFF2-40B4-BE49-F238E27FC236}">
                <a16:creationId xmlns:a16="http://schemas.microsoft.com/office/drawing/2014/main" xmlns="" id="{A5B7C35C-F3E4-4522-8711-16E4F9052C2C}"/>
              </a:ext>
            </a:extLst>
          </p:cNvPr>
          <p:cNvSpPr>
            <a:spLocks noGrp="1"/>
          </p:cNvSpPr>
          <p:nvPr>
            <p:ph type="ftr" sz="quarter" idx="37"/>
          </p:nvPr>
        </p:nvSpPr>
        <p:spPr/>
        <p:txBody>
          <a:bodyPr rtlCol="0"/>
          <a:lstStyle/>
          <a:p>
            <a:pPr rtl="0"/>
            <a:r>
              <a:rPr lang="de-DE" noProof="0"/>
              <a:t>Jahresbericht</a:t>
            </a:r>
            <a:endParaRPr lang="de-DE" b="0" noProof="0"/>
          </a:p>
        </p:txBody>
      </p:sp>
      <p:sp>
        <p:nvSpPr>
          <p:cNvPr id="4" name="Foliennummernplatzhalter 3">
            <a:extLst>
              <a:ext uri="{FF2B5EF4-FFF2-40B4-BE49-F238E27FC236}">
                <a16:creationId xmlns:a16="http://schemas.microsoft.com/office/drawing/2014/main" xmlns="" id="{1F4D6BAD-56F4-42F1-A2B3-FDB73364FD40}"/>
              </a:ext>
            </a:extLst>
          </p:cNvPr>
          <p:cNvSpPr>
            <a:spLocks noGrp="1"/>
          </p:cNvSpPr>
          <p:nvPr>
            <p:ph type="sldNum" sz="quarter" idx="38"/>
          </p:nvPr>
        </p:nvSpPr>
        <p:spPr/>
        <p:txBody>
          <a:bodyPr rtlCol="0"/>
          <a:lstStyle/>
          <a:p>
            <a:pPr rtl="0"/>
            <a:fld id="{294A09A9-5501-47C1-A89A-A340965A2BE2}" type="slidenum">
              <a:rPr lang="de-DE" noProof="0" smtClean="0"/>
              <a:pPr rtl="0"/>
              <a:t>‹Nr.›</a:t>
            </a:fld>
            <a:endParaRPr lang="de-DE" noProof="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xmlns=""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de-DE" noProof="0"/>
              <a:t>Textmasterformat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12" name="Titelplatzhalter 11">
            <a:extLst>
              <a:ext uri="{FF2B5EF4-FFF2-40B4-BE49-F238E27FC236}">
                <a16:creationId xmlns:a16="http://schemas.microsoft.com/office/drawing/2014/main" xmlns=""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de-DE" noProof="0"/>
              <a:t>Titelmasterformat durch Klicken bearbeiten</a:t>
            </a:r>
          </a:p>
        </p:txBody>
      </p:sp>
      <p:sp>
        <p:nvSpPr>
          <p:cNvPr id="30" name="Datumsplatzhalter 3">
            <a:extLst>
              <a:ext uri="{FF2B5EF4-FFF2-40B4-BE49-F238E27FC236}">
                <a16:creationId xmlns:a16="http://schemas.microsoft.com/office/drawing/2014/main" xmlns=""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31D3D4F0-4E9C-4CC0-8C02-6ECD15887F30}" type="datetime4">
              <a:rPr lang="de-DE" noProof="0" smtClean="0">
                <a:latin typeface="+mn-lt"/>
              </a:rPr>
              <a:t>30. Mai 2023</a:t>
            </a:fld>
            <a:endParaRPr lang="de-DE" noProof="0">
              <a:latin typeface="+mn-lt"/>
            </a:endParaRPr>
          </a:p>
        </p:txBody>
      </p:sp>
      <p:sp>
        <p:nvSpPr>
          <p:cNvPr id="31" name="Fußzeilenplatzhalter 4">
            <a:extLst>
              <a:ext uri="{FF2B5EF4-FFF2-40B4-BE49-F238E27FC236}">
                <a16:creationId xmlns:a16="http://schemas.microsoft.com/office/drawing/2014/main" xmlns=""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pPr rtl="0"/>
            <a:r>
              <a:rPr lang="de-DE" noProof="0"/>
              <a:t>Jahresbericht</a:t>
            </a:r>
            <a:endParaRPr lang="de-DE" b="0" noProof="0"/>
          </a:p>
        </p:txBody>
      </p:sp>
      <p:sp>
        <p:nvSpPr>
          <p:cNvPr id="32" name="Foliennummernplatzhalter 5">
            <a:extLst>
              <a:ext uri="{FF2B5EF4-FFF2-40B4-BE49-F238E27FC236}">
                <a16:creationId xmlns:a16="http://schemas.microsoft.com/office/drawing/2014/main" xmlns=""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294A09A9-5501-47C1-A89A-A340965A2BE2}" type="slidenum">
              <a:rPr lang="de-DE" noProof="0" smtClean="0"/>
              <a:pPr rtl="0"/>
              <a:t>‹Nr.›</a:t>
            </a:fld>
            <a:endParaRPr lang="de-DE" noProof="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93E168C-8042-5B4E-A5A4-A5BF693AE2D6}"/>
              </a:ext>
            </a:extLst>
          </p:cNvPr>
          <p:cNvSpPr>
            <a:spLocks noGrp="1"/>
          </p:cNvSpPr>
          <p:nvPr>
            <p:ph type="ctrTitle"/>
          </p:nvPr>
        </p:nvSpPr>
        <p:spPr>
          <a:xfrm>
            <a:off x="6367054" y="2116182"/>
            <a:ext cx="5491571" cy="1514019"/>
          </a:xfrm>
        </p:spPr>
        <p:txBody>
          <a:bodyPr rtlCol="0"/>
          <a:lstStyle/>
          <a:p>
            <a:pPr rtl="0"/>
            <a:r>
              <a:rPr lang="de-DE" sz="4400" dirty="0"/>
              <a:t>Auswertung des Fragebogen</a:t>
            </a:r>
          </a:p>
        </p:txBody>
      </p:sp>
      <p:sp>
        <p:nvSpPr>
          <p:cNvPr id="3" name="Textplatzhalter 2">
            <a:extLst>
              <a:ext uri="{FF2B5EF4-FFF2-40B4-BE49-F238E27FC236}">
                <a16:creationId xmlns:a16="http://schemas.microsoft.com/office/drawing/2014/main" xmlns="" id="{F18E61D8-31A3-2D45-8E25-CBE846E26E1C}"/>
              </a:ext>
            </a:extLst>
          </p:cNvPr>
          <p:cNvSpPr>
            <a:spLocks noGrp="1"/>
          </p:cNvSpPr>
          <p:nvPr>
            <p:ph type="body" sz="quarter" idx="11"/>
          </p:nvPr>
        </p:nvSpPr>
        <p:spPr>
          <a:xfrm>
            <a:off x="6367055" y="4549553"/>
            <a:ext cx="5491570" cy="953337"/>
          </a:xfrm>
        </p:spPr>
        <p:txBody>
          <a:bodyPr rtlCol="0"/>
          <a:lstStyle/>
          <a:p>
            <a:pPr rtl="0"/>
            <a:r>
              <a:rPr lang="de-DE" dirty="0">
                <a:latin typeface="+mj-lt"/>
              </a:rPr>
              <a:t>Pastoralkonzept 2023</a:t>
            </a:r>
            <a:endParaRPr lang="de-DE" dirty="0"/>
          </a:p>
          <a:p>
            <a:pPr rtl="0"/>
            <a:r>
              <a:rPr lang="de" dirty="0"/>
              <a:t>Pastoralraum Denkendorf </a:t>
            </a:r>
          </a:p>
          <a:p>
            <a:pPr rtl="0"/>
            <a:endParaRPr lang="de-DE" dirty="0"/>
          </a:p>
        </p:txBody>
      </p:sp>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aphicFrame>
        <p:nvGraphicFramePr>
          <p:cNvPr id="9" name="Diagramm 8">
            <a:extLst>
              <a:ext uri="{FF2B5EF4-FFF2-40B4-BE49-F238E27FC236}">
                <a16:creationId xmlns:a16="http://schemas.microsoft.com/office/drawing/2014/main" xmlns="" id="{6A82911A-39C8-739D-81DF-33B391E8BA45}"/>
              </a:ext>
            </a:extLst>
          </p:cNvPr>
          <p:cNvGraphicFramePr/>
          <p:nvPr>
            <p:extLst>
              <p:ext uri="{D42A27DB-BD31-4B8C-83A1-F6EECF244321}">
                <p14:modId xmlns:p14="http://schemas.microsoft.com/office/powerpoint/2010/main" val="3786262677"/>
              </p:ext>
            </p:extLst>
          </p:nvPr>
        </p:nvGraphicFramePr>
        <p:xfrm>
          <a:off x="-2522272" y="144235"/>
          <a:ext cx="11516982" cy="65364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Pfeil: nach rechts 11">
            <a:extLst>
              <a:ext uri="{FF2B5EF4-FFF2-40B4-BE49-F238E27FC236}">
                <a16:creationId xmlns:a16="http://schemas.microsoft.com/office/drawing/2014/main" xmlns="" id="{7EB21EA9-801D-CE34-337D-7D702B246A28}"/>
              </a:ext>
            </a:extLst>
          </p:cNvPr>
          <p:cNvSpPr/>
          <p:nvPr/>
        </p:nvSpPr>
        <p:spPr>
          <a:xfrm>
            <a:off x="6606072" y="2459960"/>
            <a:ext cx="1819470" cy="12003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xmlns="" id="{49627B2B-2CB3-E196-95C7-046C1D35E814}"/>
              </a:ext>
            </a:extLst>
          </p:cNvPr>
          <p:cNvSpPr txBox="1"/>
          <p:nvPr/>
        </p:nvSpPr>
        <p:spPr>
          <a:xfrm>
            <a:off x="8671145" y="2326010"/>
            <a:ext cx="2957804" cy="1631216"/>
          </a:xfrm>
          <a:prstGeom prst="rect">
            <a:avLst/>
          </a:prstGeom>
          <a:noFill/>
        </p:spPr>
        <p:txBody>
          <a:bodyPr wrap="square" rtlCol="0">
            <a:spAutoFit/>
          </a:bodyPr>
          <a:lstStyle/>
          <a:p>
            <a:pPr algn="ctr"/>
            <a:r>
              <a:rPr lang="de-DE" sz="2000" dirty="0">
                <a:solidFill>
                  <a:schemeClr val="bg1"/>
                </a:solidFill>
              </a:rPr>
              <a:t>Wichtigstes Angebot in jeder Pfarrei ist die Vorbereitung auf Erstkommunion und Firmung</a:t>
            </a:r>
          </a:p>
        </p:txBody>
      </p:sp>
    </p:spTree>
    <p:extLst>
      <p:ext uri="{BB962C8B-B14F-4D97-AF65-F5344CB8AC3E}">
        <p14:creationId xmlns:p14="http://schemas.microsoft.com/office/powerpoint/2010/main" val="286466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3. Relation zu den Fragen </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11</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graphicFrame>
        <p:nvGraphicFramePr>
          <p:cNvPr id="9" name="Diagramm 8">
            <a:extLst>
              <a:ext uri="{FF2B5EF4-FFF2-40B4-BE49-F238E27FC236}">
                <a16:creationId xmlns:a16="http://schemas.microsoft.com/office/drawing/2014/main" xmlns="" id="{CA562C88-7E70-439E-F116-C977D413ADBA}"/>
              </a:ext>
            </a:extLst>
          </p:cNvPr>
          <p:cNvGraphicFramePr/>
          <p:nvPr>
            <p:extLst>
              <p:ext uri="{D42A27DB-BD31-4B8C-83A1-F6EECF244321}">
                <p14:modId xmlns:p14="http://schemas.microsoft.com/office/powerpoint/2010/main" val="2146771000"/>
              </p:ext>
            </p:extLst>
          </p:nvPr>
        </p:nvGraphicFramePr>
        <p:xfrm>
          <a:off x="2379307" y="1184494"/>
          <a:ext cx="9161728" cy="5419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9132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4. Anliegen/Vorschläge </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12</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4" name="Textfeld 3">
            <a:extLst>
              <a:ext uri="{FF2B5EF4-FFF2-40B4-BE49-F238E27FC236}">
                <a16:creationId xmlns:a16="http://schemas.microsoft.com/office/drawing/2014/main" xmlns="" id="{C058BFD3-4CAA-E06A-64FE-D85BF1E6D7E3}"/>
              </a:ext>
            </a:extLst>
          </p:cNvPr>
          <p:cNvSpPr txBox="1"/>
          <p:nvPr/>
        </p:nvSpPr>
        <p:spPr>
          <a:xfrm>
            <a:off x="4702630" y="989045"/>
            <a:ext cx="5917940" cy="369332"/>
          </a:xfrm>
          <a:prstGeom prst="rect">
            <a:avLst/>
          </a:prstGeom>
          <a:noFill/>
        </p:spPr>
        <p:txBody>
          <a:bodyPr wrap="square" rtlCol="0">
            <a:spAutoFit/>
          </a:bodyPr>
          <a:lstStyle/>
          <a:p>
            <a:r>
              <a:rPr lang="de-DE" dirty="0"/>
              <a:t>.</a:t>
            </a:r>
          </a:p>
        </p:txBody>
      </p:sp>
      <p:sp>
        <p:nvSpPr>
          <p:cNvPr id="10" name="Sprechblase: rechteckig 9">
            <a:extLst>
              <a:ext uri="{FF2B5EF4-FFF2-40B4-BE49-F238E27FC236}">
                <a16:creationId xmlns:a16="http://schemas.microsoft.com/office/drawing/2014/main" xmlns="" id="{9434715C-AE6C-D990-23CC-C011BD43867D}"/>
              </a:ext>
            </a:extLst>
          </p:cNvPr>
          <p:cNvSpPr/>
          <p:nvPr/>
        </p:nvSpPr>
        <p:spPr>
          <a:xfrm>
            <a:off x="2373838" y="2416629"/>
            <a:ext cx="8246732" cy="269654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Ich wünsche mir mehr Offenheit und weniger alte Tradition. Wir leben im 21. Jahrhundert, allerdings habe ich das Gefühl, dass es bei der katholischen Kirche noch nicht angekommen ist. Noch immer darf ein Pfarrer keine Frau heiraten, noch immer darf keine Frau ein Pfarrer werden. Dies sind aber Dinge, die die Pfarrei Denkendorf nicht ändern kann. Allerdings habe ich Vorschläge bezüglich der Gottesdienste: Machen Sie eine Art Event daraus. Die heutige Generation hat den eintönigen Gottesdienst satt und möchte stattdessen unterhalten werden. Laden Sie Gospelchöre ein, lassen Sie Rockbands in der Kirche auftreten, bringen Sie mehr </a:t>
            </a:r>
            <a:r>
              <a:rPr lang="de-DE" dirty="0" err="1">
                <a:solidFill>
                  <a:schemeClr val="bg1"/>
                </a:solidFill>
              </a:rPr>
              <a:t>Peppa</a:t>
            </a:r>
            <a:r>
              <a:rPr lang="de-DE" dirty="0">
                <a:solidFill>
                  <a:schemeClr val="bg1"/>
                </a:solidFill>
              </a:rPr>
              <a:t> in die Kirche und ich verspreche Ihnen, dass ab diesem Zeitpunkt die Kirche nicht mehr so leer sein wird</a:t>
            </a:r>
          </a:p>
        </p:txBody>
      </p:sp>
    </p:spTree>
    <p:extLst>
      <p:ext uri="{BB962C8B-B14F-4D97-AF65-F5344CB8AC3E}">
        <p14:creationId xmlns:p14="http://schemas.microsoft.com/office/powerpoint/2010/main" val="3158540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4. Anliegen/Vorschläge </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13</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4" name="Textfeld 3">
            <a:extLst>
              <a:ext uri="{FF2B5EF4-FFF2-40B4-BE49-F238E27FC236}">
                <a16:creationId xmlns:a16="http://schemas.microsoft.com/office/drawing/2014/main" xmlns="" id="{C058BFD3-4CAA-E06A-64FE-D85BF1E6D7E3}"/>
              </a:ext>
            </a:extLst>
          </p:cNvPr>
          <p:cNvSpPr txBox="1"/>
          <p:nvPr/>
        </p:nvSpPr>
        <p:spPr>
          <a:xfrm>
            <a:off x="4702630" y="989045"/>
            <a:ext cx="5917940" cy="369332"/>
          </a:xfrm>
          <a:prstGeom prst="rect">
            <a:avLst/>
          </a:prstGeom>
          <a:noFill/>
        </p:spPr>
        <p:txBody>
          <a:bodyPr wrap="square" rtlCol="0">
            <a:spAutoFit/>
          </a:bodyPr>
          <a:lstStyle/>
          <a:p>
            <a:r>
              <a:rPr lang="de-DE" dirty="0"/>
              <a:t>.</a:t>
            </a:r>
          </a:p>
        </p:txBody>
      </p:sp>
      <p:sp>
        <p:nvSpPr>
          <p:cNvPr id="10" name="Sprechblase: rechteckig 9">
            <a:extLst>
              <a:ext uri="{FF2B5EF4-FFF2-40B4-BE49-F238E27FC236}">
                <a16:creationId xmlns:a16="http://schemas.microsoft.com/office/drawing/2014/main" xmlns="" id="{9434715C-AE6C-D990-23CC-C011BD43867D}"/>
              </a:ext>
            </a:extLst>
          </p:cNvPr>
          <p:cNvSpPr/>
          <p:nvPr/>
        </p:nvSpPr>
        <p:spPr>
          <a:xfrm>
            <a:off x="873786" y="2444622"/>
            <a:ext cx="2739338" cy="113833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Modernere Gestaltung der Gottesdienste/Jugendgottesdienste</a:t>
            </a:r>
          </a:p>
        </p:txBody>
      </p:sp>
      <p:sp>
        <p:nvSpPr>
          <p:cNvPr id="2" name="Sprechblase: rechteckig 1">
            <a:extLst>
              <a:ext uri="{FF2B5EF4-FFF2-40B4-BE49-F238E27FC236}">
                <a16:creationId xmlns:a16="http://schemas.microsoft.com/office/drawing/2014/main" xmlns="" id="{3778F6A9-758E-C418-7E75-D51860CA037F}"/>
              </a:ext>
            </a:extLst>
          </p:cNvPr>
          <p:cNvSpPr/>
          <p:nvPr/>
        </p:nvSpPr>
        <p:spPr>
          <a:xfrm>
            <a:off x="1814003" y="4080452"/>
            <a:ext cx="2739338" cy="134996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Sich von den Strömungen der Zeit nicht beirren lassen und auf den Kern unseres Glaubens (Nächstenliebe) blicken.</a:t>
            </a:r>
          </a:p>
        </p:txBody>
      </p:sp>
      <p:sp>
        <p:nvSpPr>
          <p:cNvPr id="11" name="Sprechblase: rechteckig 10">
            <a:extLst>
              <a:ext uri="{FF2B5EF4-FFF2-40B4-BE49-F238E27FC236}">
                <a16:creationId xmlns:a16="http://schemas.microsoft.com/office/drawing/2014/main" xmlns="" id="{9D08B030-A616-20C0-42F8-59DBCEF2AA77}"/>
              </a:ext>
            </a:extLst>
          </p:cNvPr>
          <p:cNvSpPr/>
          <p:nvPr/>
        </p:nvSpPr>
        <p:spPr>
          <a:xfrm>
            <a:off x="9644107" y="946668"/>
            <a:ext cx="1366571" cy="45408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papsttreu bleiben</a:t>
            </a:r>
          </a:p>
        </p:txBody>
      </p:sp>
      <p:sp>
        <p:nvSpPr>
          <p:cNvPr id="14" name="Sprechblase: rechteckig 13">
            <a:extLst>
              <a:ext uri="{FF2B5EF4-FFF2-40B4-BE49-F238E27FC236}">
                <a16:creationId xmlns:a16="http://schemas.microsoft.com/office/drawing/2014/main" xmlns="" id="{46DE3AF9-35E9-2ED5-D972-32A0EE0243F1}"/>
              </a:ext>
            </a:extLst>
          </p:cNvPr>
          <p:cNvSpPr/>
          <p:nvPr/>
        </p:nvSpPr>
        <p:spPr>
          <a:xfrm>
            <a:off x="5120468" y="4911438"/>
            <a:ext cx="2766234" cy="1349963"/>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bg1"/>
                </a:solidFill>
              </a:rPr>
              <a:t>tägliche Maiandacht organisiert durch Pfarrgemeinderat, gelesen von Kommunionkindern und Firmlinge</a:t>
            </a:r>
          </a:p>
        </p:txBody>
      </p:sp>
      <p:sp>
        <p:nvSpPr>
          <p:cNvPr id="15" name="Sprechblase: rechteckig 14">
            <a:extLst>
              <a:ext uri="{FF2B5EF4-FFF2-40B4-BE49-F238E27FC236}">
                <a16:creationId xmlns:a16="http://schemas.microsoft.com/office/drawing/2014/main" xmlns="" id="{9FC2894D-D9D8-88A0-5D72-0FC8640989E7}"/>
              </a:ext>
            </a:extLst>
          </p:cNvPr>
          <p:cNvSpPr/>
          <p:nvPr/>
        </p:nvSpPr>
        <p:spPr>
          <a:xfrm>
            <a:off x="4305300" y="1740159"/>
            <a:ext cx="6235204" cy="207477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Ein </a:t>
            </a:r>
            <a:r>
              <a:rPr lang="de-DE" dirty="0" err="1">
                <a:solidFill>
                  <a:schemeClr val="bg1"/>
                </a:solidFill>
              </a:rPr>
              <a:t>funtionierender</a:t>
            </a:r>
            <a:r>
              <a:rPr lang="de-DE" dirty="0">
                <a:solidFill>
                  <a:schemeClr val="bg1"/>
                </a:solidFill>
              </a:rPr>
              <a:t> Lautsprecher für Prozessionen (z.B. Beerdigung von x war eine Katastrophe-niemand konnte mitbeten!!!) Junge Christen (z.B. </a:t>
            </a:r>
            <a:r>
              <a:rPr lang="de-DE" dirty="0" err="1">
                <a:solidFill>
                  <a:schemeClr val="bg1"/>
                </a:solidFill>
              </a:rPr>
              <a:t>Firmkinder</a:t>
            </a:r>
            <a:r>
              <a:rPr lang="de-DE" dirty="0">
                <a:solidFill>
                  <a:schemeClr val="bg1"/>
                </a:solidFill>
              </a:rPr>
              <a:t>) für </a:t>
            </a:r>
            <a:r>
              <a:rPr lang="de-DE" dirty="0" err="1">
                <a:solidFill>
                  <a:schemeClr val="bg1"/>
                </a:solidFill>
              </a:rPr>
              <a:t>Lektorendienst</a:t>
            </a:r>
            <a:r>
              <a:rPr lang="de-DE" dirty="0">
                <a:solidFill>
                  <a:schemeClr val="bg1"/>
                </a:solidFill>
              </a:rPr>
              <a:t> miteinbinden, an Festtagen die Lektoren durchtauschen(nicht immer der/die x), Lieder, die die Gottesdienstbesucher können, singen(x spielt gerne fremde Lieder-da entsteht kein Gemeinschaftsgefühl!)</a:t>
            </a:r>
          </a:p>
        </p:txBody>
      </p:sp>
      <p:sp>
        <p:nvSpPr>
          <p:cNvPr id="16" name="Sprechblase: rechteckig 15">
            <a:extLst>
              <a:ext uri="{FF2B5EF4-FFF2-40B4-BE49-F238E27FC236}">
                <a16:creationId xmlns:a16="http://schemas.microsoft.com/office/drawing/2014/main" xmlns="" id="{88EC46F3-CEA0-3E37-5E9B-A470734CBA8D}"/>
              </a:ext>
            </a:extLst>
          </p:cNvPr>
          <p:cNvSpPr/>
          <p:nvPr/>
        </p:nvSpPr>
        <p:spPr>
          <a:xfrm>
            <a:off x="6408232" y="596599"/>
            <a:ext cx="1951997" cy="87804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Wann gibt es den Pfarrboten online</a:t>
            </a:r>
          </a:p>
        </p:txBody>
      </p:sp>
      <p:sp>
        <p:nvSpPr>
          <p:cNvPr id="19" name="Sprechblase: rechteckig 18">
            <a:extLst>
              <a:ext uri="{FF2B5EF4-FFF2-40B4-BE49-F238E27FC236}">
                <a16:creationId xmlns:a16="http://schemas.microsoft.com/office/drawing/2014/main" xmlns="" id="{5CDEEF58-125D-250F-794F-1A084570E1AE}"/>
              </a:ext>
            </a:extLst>
          </p:cNvPr>
          <p:cNvSpPr/>
          <p:nvPr/>
        </p:nvSpPr>
        <p:spPr>
          <a:xfrm>
            <a:off x="8747742" y="4400300"/>
            <a:ext cx="2648683" cy="146865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bg1"/>
                </a:solidFill>
              </a:rPr>
              <a:t>Für Minstranten, viele Ausflüge, Pizza essen, Eis essen, Wanderungen, Freibad</a:t>
            </a:r>
            <a:endParaRPr lang="de-DE" dirty="0">
              <a:solidFill>
                <a:schemeClr val="bg1"/>
              </a:solidFill>
            </a:endParaRPr>
          </a:p>
        </p:txBody>
      </p:sp>
    </p:spTree>
    <p:extLst>
      <p:ext uri="{BB962C8B-B14F-4D97-AF65-F5344CB8AC3E}">
        <p14:creationId xmlns:p14="http://schemas.microsoft.com/office/powerpoint/2010/main" val="3055438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4. Anliegen/Vorschläge </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14</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4" name="Textfeld 3">
            <a:extLst>
              <a:ext uri="{FF2B5EF4-FFF2-40B4-BE49-F238E27FC236}">
                <a16:creationId xmlns:a16="http://schemas.microsoft.com/office/drawing/2014/main" xmlns="" id="{C058BFD3-4CAA-E06A-64FE-D85BF1E6D7E3}"/>
              </a:ext>
            </a:extLst>
          </p:cNvPr>
          <p:cNvSpPr txBox="1"/>
          <p:nvPr/>
        </p:nvSpPr>
        <p:spPr>
          <a:xfrm>
            <a:off x="4702630" y="989045"/>
            <a:ext cx="5917940" cy="369332"/>
          </a:xfrm>
          <a:prstGeom prst="rect">
            <a:avLst/>
          </a:prstGeom>
          <a:noFill/>
        </p:spPr>
        <p:txBody>
          <a:bodyPr wrap="square" rtlCol="0">
            <a:spAutoFit/>
          </a:bodyPr>
          <a:lstStyle/>
          <a:p>
            <a:r>
              <a:rPr lang="de-DE" dirty="0"/>
              <a:t>.</a:t>
            </a:r>
          </a:p>
        </p:txBody>
      </p:sp>
      <p:sp>
        <p:nvSpPr>
          <p:cNvPr id="10" name="Sprechblase: rechteckig 9">
            <a:extLst>
              <a:ext uri="{FF2B5EF4-FFF2-40B4-BE49-F238E27FC236}">
                <a16:creationId xmlns:a16="http://schemas.microsoft.com/office/drawing/2014/main" xmlns="" id="{9434715C-AE6C-D990-23CC-C011BD43867D}"/>
              </a:ext>
            </a:extLst>
          </p:cNvPr>
          <p:cNvSpPr/>
          <p:nvPr/>
        </p:nvSpPr>
        <p:spPr>
          <a:xfrm>
            <a:off x="514557" y="2407299"/>
            <a:ext cx="3457795" cy="129695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Predigten, die von Frauen (z.B. Pfarrerinnen anderer christlichen Gemeinschaften) gehalten werden. Es könnten auch Nonnen sein</a:t>
            </a:r>
          </a:p>
        </p:txBody>
      </p:sp>
      <p:sp>
        <p:nvSpPr>
          <p:cNvPr id="2" name="Sprechblase: rechteckig 1">
            <a:extLst>
              <a:ext uri="{FF2B5EF4-FFF2-40B4-BE49-F238E27FC236}">
                <a16:creationId xmlns:a16="http://schemas.microsoft.com/office/drawing/2014/main" xmlns="" id="{8918BBEC-9813-FE0C-2727-1560B0C41139}"/>
              </a:ext>
            </a:extLst>
          </p:cNvPr>
          <p:cNvSpPr/>
          <p:nvPr/>
        </p:nvSpPr>
        <p:spPr>
          <a:xfrm>
            <a:off x="2110312" y="3923200"/>
            <a:ext cx="3985688" cy="188261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Das Erlernen der Grundgebete für Kinder in der Schule. Vater unser, Ave Maria, Morgen- und Abendgebete. Organist soll Lieder spielen, die wir singen können! Nach der Messe </a:t>
            </a:r>
            <a:r>
              <a:rPr lang="de-DE" dirty="0" err="1">
                <a:solidFill>
                  <a:schemeClr val="bg1"/>
                </a:solidFill>
              </a:rPr>
              <a:t>max</a:t>
            </a:r>
            <a:r>
              <a:rPr lang="de-DE" dirty="0">
                <a:solidFill>
                  <a:schemeClr val="bg1"/>
                </a:solidFill>
              </a:rPr>
              <a:t> drei Strophen, nicht sieben singen</a:t>
            </a:r>
          </a:p>
        </p:txBody>
      </p:sp>
      <p:sp>
        <p:nvSpPr>
          <p:cNvPr id="8" name="Sprechblase: rechteckig 7">
            <a:extLst>
              <a:ext uri="{FF2B5EF4-FFF2-40B4-BE49-F238E27FC236}">
                <a16:creationId xmlns:a16="http://schemas.microsoft.com/office/drawing/2014/main" xmlns="" id="{8E3B18A1-404B-F690-FCD0-4685C5D22AAC}"/>
              </a:ext>
            </a:extLst>
          </p:cNvPr>
          <p:cNvSpPr/>
          <p:nvPr/>
        </p:nvSpPr>
        <p:spPr>
          <a:xfrm>
            <a:off x="4595144" y="1708872"/>
            <a:ext cx="6293680" cy="168792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bg1"/>
                </a:solidFill>
              </a:rPr>
              <a:t>Mein Anliegen wäre,dass sich endlich der Gottesdienst modernisieren würde.  Die Predigten sind sehr langweilig, immer wird nur das Evangelium erklärt.  Ich wünsche mir eine lebendige Predikt um etwas für die Woche mitzunehmen.  Ich verstehe, dass es für Kinder und Jugendliche einfach zu langweilig ist und sie somit kein Interesse mehr haben.</a:t>
            </a:r>
            <a:endParaRPr lang="de-DE" dirty="0">
              <a:solidFill>
                <a:schemeClr val="bg1"/>
              </a:solidFill>
            </a:endParaRPr>
          </a:p>
        </p:txBody>
      </p:sp>
      <p:sp>
        <p:nvSpPr>
          <p:cNvPr id="9" name="Sprechblase: rechteckig 8">
            <a:extLst>
              <a:ext uri="{FF2B5EF4-FFF2-40B4-BE49-F238E27FC236}">
                <a16:creationId xmlns:a16="http://schemas.microsoft.com/office/drawing/2014/main" xmlns="" id="{436DFA30-C6BC-D098-651B-DEA01AD982A4}"/>
              </a:ext>
            </a:extLst>
          </p:cNvPr>
          <p:cNvSpPr/>
          <p:nvPr/>
        </p:nvSpPr>
        <p:spPr>
          <a:xfrm>
            <a:off x="7189275" y="3923200"/>
            <a:ext cx="3985688" cy="188261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Thema Kindergarten, Verantwortung der Kirche ist nicht bei Übergabe eines Trägers (Kita GmbH) zu Ende. Sondern es bedarf weiterhin stetige Kontrolle der Kindergärten. Kita GmbH ist SEHR wirtschaftlich orientiert aber nicht auf das Wohl der Kinder bedacht!</a:t>
            </a:r>
          </a:p>
        </p:txBody>
      </p:sp>
    </p:spTree>
    <p:extLst>
      <p:ext uri="{BB962C8B-B14F-4D97-AF65-F5344CB8AC3E}">
        <p14:creationId xmlns:p14="http://schemas.microsoft.com/office/powerpoint/2010/main" val="3876413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4. Anliegen/Vorschläge </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15</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4" name="Textfeld 3">
            <a:extLst>
              <a:ext uri="{FF2B5EF4-FFF2-40B4-BE49-F238E27FC236}">
                <a16:creationId xmlns:a16="http://schemas.microsoft.com/office/drawing/2014/main" xmlns="" id="{C058BFD3-4CAA-E06A-64FE-D85BF1E6D7E3}"/>
              </a:ext>
            </a:extLst>
          </p:cNvPr>
          <p:cNvSpPr txBox="1"/>
          <p:nvPr/>
        </p:nvSpPr>
        <p:spPr>
          <a:xfrm>
            <a:off x="4702630" y="989045"/>
            <a:ext cx="5917940" cy="369332"/>
          </a:xfrm>
          <a:prstGeom prst="rect">
            <a:avLst/>
          </a:prstGeom>
          <a:noFill/>
        </p:spPr>
        <p:txBody>
          <a:bodyPr wrap="square" rtlCol="0">
            <a:spAutoFit/>
          </a:bodyPr>
          <a:lstStyle/>
          <a:p>
            <a:r>
              <a:rPr lang="de-DE" dirty="0"/>
              <a:t>.</a:t>
            </a:r>
          </a:p>
        </p:txBody>
      </p:sp>
      <p:sp>
        <p:nvSpPr>
          <p:cNvPr id="10" name="Sprechblase: rechteckig 9">
            <a:extLst>
              <a:ext uri="{FF2B5EF4-FFF2-40B4-BE49-F238E27FC236}">
                <a16:creationId xmlns:a16="http://schemas.microsoft.com/office/drawing/2014/main" xmlns="" id="{9434715C-AE6C-D990-23CC-C011BD43867D}"/>
              </a:ext>
            </a:extLst>
          </p:cNvPr>
          <p:cNvSpPr/>
          <p:nvPr/>
        </p:nvSpPr>
        <p:spPr>
          <a:xfrm>
            <a:off x="684998" y="2351315"/>
            <a:ext cx="4521484" cy="138093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Wir haben in Gelbelsee wirklich einen guten Pfarrer. Die Idee mit der digitalen "Orgel" ist spitze, da singt man einfach gerne mit. Vielen Dank und vielen Dank für Ihren Dienst Herr Pfarrer</a:t>
            </a:r>
          </a:p>
        </p:txBody>
      </p:sp>
      <p:sp>
        <p:nvSpPr>
          <p:cNvPr id="2" name="Sprechblase: rechteckig 1">
            <a:extLst>
              <a:ext uri="{FF2B5EF4-FFF2-40B4-BE49-F238E27FC236}">
                <a16:creationId xmlns:a16="http://schemas.microsoft.com/office/drawing/2014/main" xmlns="" id="{90C3553C-14BE-A688-54DD-E7145B445F7D}"/>
              </a:ext>
            </a:extLst>
          </p:cNvPr>
          <p:cNvSpPr/>
          <p:nvPr/>
        </p:nvSpPr>
        <p:spPr>
          <a:xfrm>
            <a:off x="1854059" y="4089901"/>
            <a:ext cx="3249786" cy="138093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Wünschenswert wäre eine gute Zusammenarbeit in der Kirchenverwaltung, vor allen gemeinsame Bearbeitung von Aufgaben und Anliegen</a:t>
            </a:r>
          </a:p>
        </p:txBody>
      </p:sp>
      <p:sp>
        <p:nvSpPr>
          <p:cNvPr id="8" name="Sprechblase: rechteckig 7">
            <a:extLst>
              <a:ext uri="{FF2B5EF4-FFF2-40B4-BE49-F238E27FC236}">
                <a16:creationId xmlns:a16="http://schemas.microsoft.com/office/drawing/2014/main" xmlns="" id="{0CEE719C-8AC2-FF76-81EA-78BDE47A6A7D}"/>
              </a:ext>
            </a:extLst>
          </p:cNvPr>
          <p:cNvSpPr/>
          <p:nvPr/>
        </p:nvSpPr>
        <p:spPr>
          <a:xfrm>
            <a:off x="7160442" y="492887"/>
            <a:ext cx="4145150" cy="168340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Es wäre für mich wichtig aus dem Gottesdienst positive Energie und wenn es nur aufmunternde Gedanken sind mitzunehmen. Ein ständiges erinnern an den Tod und die Sünde kann das nicht. Gotteshaus sollte sonntags offen sein</a:t>
            </a:r>
          </a:p>
        </p:txBody>
      </p:sp>
      <p:sp>
        <p:nvSpPr>
          <p:cNvPr id="9" name="Sprechblase: rechteckig 8">
            <a:extLst>
              <a:ext uri="{FF2B5EF4-FFF2-40B4-BE49-F238E27FC236}">
                <a16:creationId xmlns:a16="http://schemas.microsoft.com/office/drawing/2014/main" xmlns="" id="{9F6EDD7E-BA64-C1B7-A879-53A884F15A79}"/>
              </a:ext>
            </a:extLst>
          </p:cNvPr>
          <p:cNvSpPr/>
          <p:nvPr/>
        </p:nvSpPr>
        <p:spPr>
          <a:xfrm>
            <a:off x="7661600" y="4677609"/>
            <a:ext cx="3361377" cy="138093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Leider ist es gerade im Bistum Eichstätt wegen der Finanzkrise und den Verfehlungen einiger Proteste schwer, so manche von der Kirche zu überzeugen</a:t>
            </a:r>
          </a:p>
        </p:txBody>
      </p:sp>
      <p:sp>
        <p:nvSpPr>
          <p:cNvPr id="11" name="Sprechblase: rechteckig 10">
            <a:extLst>
              <a:ext uri="{FF2B5EF4-FFF2-40B4-BE49-F238E27FC236}">
                <a16:creationId xmlns:a16="http://schemas.microsoft.com/office/drawing/2014/main" xmlns="" id="{04C3D5C4-5418-CCD4-170A-3060AD31A543}"/>
              </a:ext>
            </a:extLst>
          </p:cNvPr>
          <p:cNvSpPr/>
          <p:nvPr/>
        </p:nvSpPr>
        <p:spPr>
          <a:xfrm>
            <a:off x="5905500" y="2738535"/>
            <a:ext cx="3249786" cy="138093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Lieder singen die unsere Pfarrei kann. Christmette ab 20:00 Uhr nicht um 17:00 Uhr. Wünsche von Kirchgängern berücksichtigen.</a:t>
            </a:r>
          </a:p>
        </p:txBody>
      </p:sp>
    </p:spTree>
    <p:extLst>
      <p:ext uri="{BB962C8B-B14F-4D97-AF65-F5344CB8AC3E}">
        <p14:creationId xmlns:p14="http://schemas.microsoft.com/office/powerpoint/2010/main" val="2747654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4. Anliegen/Vorschläge </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16</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4" name="Textfeld 3">
            <a:extLst>
              <a:ext uri="{FF2B5EF4-FFF2-40B4-BE49-F238E27FC236}">
                <a16:creationId xmlns:a16="http://schemas.microsoft.com/office/drawing/2014/main" xmlns="" id="{C058BFD3-4CAA-E06A-64FE-D85BF1E6D7E3}"/>
              </a:ext>
            </a:extLst>
          </p:cNvPr>
          <p:cNvSpPr txBox="1"/>
          <p:nvPr/>
        </p:nvSpPr>
        <p:spPr>
          <a:xfrm>
            <a:off x="4702630" y="989045"/>
            <a:ext cx="5917940" cy="369332"/>
          </a:xfrm>
          <a:prstGeom prst="rect">
            <a:avLst/>
          </a:prstGeom>
          <a:noFill/>
        </p:spPr>
        <p:txBody>
          <a:bodyPr wrap="square" rtlCol="0">
            <a:spAutoFit/>
          </a:bodyPr>
          <a:lstStyle/>
          <a:p>
            <a:r>
              <a:rPr lang="de-DE" dirty="0"/>
              <a:t>.</a:t>
            </a:r>
          </a:p>
        </p:txBody>
      </p:sp>
      <p:sp>
        <p:nvSpPr>
          <p:cNvPr id="2" name="Sprechblase: rechteckig 1">
            <a:extLst>
              <a:ext uri="{FF2B5EF4-FFF2-40B4-BE49-F238E27FC236}">
                <a16:creationId xmlns:a16="http://schemas.microsoft.com/office/drawing/2014/main" xmlns="" id="{3044B445-8FC5-C4E6-3842-45330A246C4B}"/>
              </a:ext>
            </a:extLst>
          </p:cNvPr>
          <p:cNvSpPr/>
          <p:nvPr/>
        </p:nvSpPr>
        <p:spPr>
          <a:xfrm>
            <a:off x="8245885" y="790010"/>
            <a:ext cx="3403336" cy="507894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Ich und mein Mann sind mit unserem Pfarrer, K. Krawietz, der fast 10 Jahre in unserer Pfarrei zuständig ist, sehr, sehr zufrieden. Der Vorgänger hatte seine "Lieblinge". Da gab es schon großen Unterschied. War nicht gut. Auch vom Umfeld hörte ich öfters, dass wir großes Glück hatten, und so einen guten Pfarrer bekommen hatten. Hoffentlich bleibt er uns noch viele, viele Jahre erhalten. Muss auch mal gesagt werden.</a:t>
            </a:r>
          </a:p>
        </p:txBody>
      </p:sp>
      <p:sp>
        <p:nvSpPr>
          <p:cNvPr id="9" name="Textfeld 8">
            <a:extLst>
              <a:ext uri="{FF2B5EF4-FFF2-40B4-BE49-F238E27FC236}">
                <a16:creationId xmlns:a16="http://schemas.microsoft.com/office/drawing/2014/main" xmlns="" id="{CCDC1F3C-7770-CC46-CD2B-8A180A72961A}"/>
              </a:ext>
            </a:extLst>
          </p:cNvPr>
          <p:cNvSpPr txBox="1"/>
          <p:nvPr/>
        </p:nvSpPr>
        <p:spPr>
          <a:xfrm>
            <a:off x="5652019" y="879063"/>
            <a:ext cx="6097554" cy="369332"/>
          </a:xfrm>
          <a:prstGeom prst="rect">
            <a:avLst/>
          </a:prstGeom>
          <a:noFill/>
        </p:spPr>
        <p:txBody>
          <a:bodyPr wrap="square">
            <a:spAutoFit/>
          </a:bodyPr>
          <a:lstStyle/>
          <a:p>
            <a:r>
              <a:rPr lang="de-DE" dirty="0"/>
              <a:t>Reparatur der Orgel.</a:t>
            </a:r>
          </a:p>
        </p:txBody>
      </p:sp>
      <p:sp>
        <p:nvSpPr>
          <p:cNvPr id="11" name="Sprechblase: rechteckig 10">
            <a:extLst>
              <a:ext uri="{FF2B5EF4-FFF2-40B4-BE49-F238E27FC236}">
                <a16:creationId xmlns:a16="http://schemas.microsoft.com/office/drawing/2014/main" xmlns="" id="{DF5DE315-E0ED-1B18-EE6A-E068F6344064}"/>
              </a:ext>
            </a:extLst>
          </p:cNvPr>
          <p:cNvSpPr/>
          <p:nvPr/>
        </p:nvSpPr>
        <p:spPr>
          <a:xfrm>
            <a:off x="584823" y="2178697"/>
            <a:ext cx="4117807" cy="145091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Weiterführung von den Kinderweihnachtsgottesdiensten (Buch, </a:t>
            </a:r>
            <a:r>
              <a:rPr lang="de-DE" dirty="0" err="1">
                <a:solidFill>
                  <a:schemeClr val="bg1"/>
                </a:solidFill>
              </a:rPr>
              <a:t>Irlahüll</a:t>
            </a:r>
            <a:r>
              <a:rPr lang="de-DE" dirty="0">
                <a:solidFill>
                  <a:schemeClr val="bg1"/>
                </a:solidFill>
              </a:rPr>
              <a:t>). </a:t>
            </a:r>
            <a:r>
              <a:rPr lang="de-DE" dirty="0" err="1">
                <a:solidFill>
                  <a:schemeClr val="bg1"/>
                </a:solidFill>
              </a:rPr>
              <a:t>Mitfeier</a:t>
            </a:r>
            <a:r>
              <a:rPr lang="de-DE" dirty="0">
                <a:solidFill>
                  <a:schemeClr val="bg1"/>
                </a:solidFill>
              </a:rPr>
              <a:t> des Gottesdienstes auf der Empore möglich. Anschaffung neuer Alben für Kommunionkinder.</a:t>
            </a:r>
          </a:p>
        </p:txBody>
      </p:sp>
      <p:sp>
        <p:nvSpPr>
          <p:cNvPr id="12" name="Sprechblase: rechteckig 11">
            <a:extLst>
              <a:ext uri="{FF2B5EF4-FFF2-40B4-BE49-F238E27FC236}">
                <a16:creationId xmlns:a16="http://schemas.microsoft.com/office/drawing/2014/main" xmlns="" id="{3EC5E7EC-FF79-E87F-66AC-2CCC1A7497AC}"/>
              </a:ext>
            </a:extLst>
          </p:cNvPr>
          <p:cNvSpPr/>
          <p:nvPr/>
        </p:nvSpPr>
        <p:spPr>
          <a:xfrm>
            <a:off x="1787693" y="4068763"/>
            <a:ext cx="2914937" cy="145091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Mehr Angebote für Kinder und Jugendliche mit moderneren Liedern/Kirche insgesamt moderner gestalten </a:t>
            </a:r>
          </a:p>
        </p:txBody>
      </p:sp>
      <p:sp>
        <p:nvSpPr>
          <p:cNvPr id="13" name="Sprechblase: rechteckig 12">
            <a:extLst>
              <a:ext uri="{FF2B5EF4-FFF2-40B4-BE49-F238E27FC236}">
                <a16:creationId xmlns:a16="http://schemas.microsoft.com/office/drawing/2014/main" xmlns="" id="{270B21A1-4B06-E07A-D236-F4B243316A54}"/>
              </a:ext>
            </a:extLst>
          </p:cNvPr>
          <p:cNvSpPr/>
          <p:nvPr/>
        </p:nvSpPr>
        <p:spPr>
          <a:xfrm>
            <a:off x="4839872" y="1745131"/>
            <a:ext cx="3268770" cy="323741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Sollte das Bistum Eichstätt die Trägerschaft für Schulen, Kindergärten usw. kündigen bzw. die Gekündigten nicht wieder aufnehmen, werde ich den Austritt aus der Kirche dieses Jahr noch vornehmen. Habe im Jahre 2023 an Kirchensteuer 980 Euro bezahlt..</a:t>
            </a:r>
          </a:p>
        </p:txBody>
      </p:sp>
    </p:spTree>
    <p:extLst>
      <p:ext uri="{BB962C8B-B14F-4D97-AF65-F5344CB8AC3E}">
        <p14:creationId xmlns:p14="http://schemas.microsoft.com/office/powerpoint/2010/main" val="3833131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4. Anliegen/Vorschläge </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17</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4" name="Textfeld 3">
            <a:extLst>
              <a:ext uri="{FF2B5EF4-FFF2-40B4-BE49-F238E27FC236}">
                <a16:creationId xmlns:a16="http://schemas.microsoft.com/office/drawing/2014/main" xmlns="" id="{C058BFD3-4CAA-E06A-64FE-D85BF1E6D7E3}"/>
              </a:ext>
            </a:extLst>
          </p:cNvPr>
          <p:cNvSpPr txBox="1"/>
          <p:nvPr/>
        </p:nvSpPr>
        <p:spPr>
          <a:xfrm>
            <a:off x="4702630" y="989045"/>
            <a:ext cx="5917940" cy="369332"/>
          </a:xfrm>
          <a:prstGeom prst="rect">
            <a:avLst/>
          </a:prstGeom>
          <a:noFill/>
        </p:spPr>
        <p:txBody>
          <a:bodyPr wrap="square" rtlCol="0">
            <a:spAutoFit/>
          </a:bodyPr>
          <a:lstStyle/>
          <a:p>
            <a:r>
              <a:rPr lang="de-DE" dirty="0"/>
              <a:t>.</a:t>
            </a:r>
          </a:p>
        </p:txBody>
      </p:sp>
      <p:sp>
        <p:nvSpPr>
          <p:cNvPr id="10" name="Sprechblase: rechteckig 9">
            <a:extLst>
              <a:ext uri="{FF2B5EF4-FFF2-40B4-BE49-F238E27FC236}">
                <a16:creationId xmlns:a16="http://schemas.microsoft.com/office/drawing/2014/main" xmlns="" id="{9434715C-AE6C-D990-23CC-C011BD43867D}"/>
              </a:ext>
            </a:extLst>
          </p:cNvPr>
          <p:cNvSpPr/>
          <p:nvPr/>
        </p:nvSpPr>
        <p:spPr>
          <a:xfrm>
            <a:off x="5658213" y="587829"/>
            <a:ext cx="6107689" cy="269654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bg1"/>
                </a:solidFill>
              </a:rPr>
              <a:t>Gottesdienste im jedenm Teil der Pfarrei z.B. an hl. Abend,  Gründonnerstag, Aschermittwoch,  wenn dies für einen Pfarrer zu viel Arbeit bedeutet,  dann rechtzeitig um eine Aushilfe in Eichstätt bitten. Andere  Gottesdienstformate anbieten,  Gottesdienste im Freien anbieten,  wenn schon Musik vom Tablet  angespielt werden muss,  dann in einer angenehmen Lautstärke bei der man auch noch den Gesang der Gottesdienstteilnehmer hören kann  und nicht in einer Konzert Lautstärke bei der man gar nicht mehr hören kann ob überhaupt jemand mitsingt.</a:t>
            </a:r>
            <a:endParaRPr lang="de-DE" dirty="0">
              <a:solidFill>
                <a:schemeClr val="bg1"/>
              </a:solidFill>
            </a:endParaRPr>
          </a:p>
        </p:txBody>
      </p:sp>
      <p:sp>
        <p:nvSpPr>
          <p:cNvPr id="2" name="Sprechblase: rechteckig 1">
            <a:extLst>
              <a:ext uri="{FF2B5EF4-FFF2-40B4-BE49-F238E27FC236}">
                <a16:creationId xmlns:a16="http://schemas.microsoft.com/office/drawing/2014/main" xmlns="" id="{86DA1A9D-373F-3862-58A6-D60DA81EFB16}"/>
              </a:ext>
            </a:extLst>
          </p:cNvPr>
          <p:cNvSpPr/>
          <p:nvPr/>
        </p:nvSpPr>
        <p:spPr>
          <a:xfrm>
            <a:off x="296222" y="2407299"/>
            <a:ext cx="5115533" cy="269654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Wir sind neu in der Gemeinde und uns ist glauben sehr wichtig. Bis jetzt fällt es leider etwas schwer, Anschluss in der Pfarrgemeinschaft zu finden, obwohl wir wirklich Interesse daran haben. Wir haben mit einigen neuen Hergezogenen geredet, die ähnlich empfinden. Vielleicht kann man in die Richtung tätig werden? Sonst gefällt es uns hier auch in der Pfarrgemeinschaft sehr gut uns wurde immer geholfen, sobald wir aktiv angerufen oder etwas angefragt haben :)</a:t>
            </a:r>
          </a:p>
        </p:txBody>
      </p:sp>
      <p:sp>
        <p:nvSpPr>
          <p:cNvPr id="8" name="Sprechblase: rechteckig 7">
            <a:extLst>
              <a:ext uri="{FF2B5EF4-FFF2-40B4-BE49-F238E27FC236}">
                <a16:creationId xmlns:a16="http://schemas.microsoft.com/office/drawing/2014/main" xmlns="" id="{88585906-55A6-297E-8C2D-60D4FB12BED7}"/>
              </a:ext>
            </a:extLst>
          </p:cNvPr>
          <p:cNvSpPr/>
          <p:nvPr/>
        </p:nvSpPr>
        <p:spPr>
          <a:xfrm>
            <a:off x="5658213" y="4104730"/>
            <a:ext cx="5115533" cy="150296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rPr>
              <a:t>Die Vorbereitung auf Erstkommunion und Firmung ist zu umfangreich und mit zu vielen Terminen hinterlegt. Die Kinder und ihre Familien werden dadurch zwar zunächst gebunden, langfristig aber eher abgeschreckt.</a:t>
            </a:r>
          </a:p>
        </p:txBody>
      </p:sp>
    </p:spTree>
    <p:extLst>
      <p:ext uri="{BB962C8B-B14F-4D97-AF65-F5344CB8AC3E}">
        <p14:creationId xmlns:p14="http://schemas.microsoft.com/office/powerpoint/2010/main" val="414490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5. Abschluss</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18</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4" name="Textfeld 3">
            <a:extLst>
              <a:ext uri="{FF2B5EF4-FFF2-40B4-BE49-F238E27FC236}">
                <a16:creationId xmlns:a16="http://schemas.microsoft.com/office/drawing/2014/main" xmlns="" id="{C058BFD3-4CAA-E06A-64FE-D85BF1E6D7E3}"/>
              </a:ext>
            </a:extLst>
          </p:cNvPr>
          <p:cNvSpPr txBox="1"/>
          <p:nvPr/>
        </p:nvSpPr>
        <p:spPr>
          <a:xfrm>
            <a:off x="4702630" y="989045"/>
            <a:ext cx="5917940" cy="369332"/>
          </a:xfrm>
          <a:prstGeom prst="rect">
            <a:avLst/>
          </a:prstGeom>
          <a:noFill/>
        </p:spPr>
        <p:txBody>
          <a:bodyPr wrap="square" rtlCol="0">
            <a:spAutoFit/>
          </a:bodyPr>
          <a:lstStyle/>
          <a:p>
            <a:r>
              <a:rPr lang="de-DE" dirty="0"/>
              <a:t>.</a:t>
            </a:r>
          </a:p>
        </p:txBody>
      </p:sp>
      <p:sp>
        <p:nvSpPr>
          <p:cNvPr id="9" name="Textfeld 8">
            <a:extLst>
              <a:ext uri="{FF2B5EF4-FFF2-40B4-BE49-F238E27FC236}">
                <a16:creationId xmlns:a16="http://schemas.microsoft.com/office/drawing/2014/main" xmlns="" id="{D36304B6-8337-9456-B50C-ECC214EDBC6C}"/>
              </a:ext>
            </a:extLst>
          </p:cNvPr>
          <p:cNvSpPr txBox="1"/>
          <p:nvPr/>
        </p:nvSpPr>
        <p:spPr>
          <a:xfrm>
            <a:off x="1532554" y="2620982"/>
            <a:ext cx="9088016" cy="2585323"/>
          </a:xfrm>
          <a:prstGeom prst="rect">
            <a:avLst/>
          </a:prstGeom>
          <a:noFill/>
        </p:spPr>
        <p:txBody>
          <a:bodyPr wrap="square" rtlCol="0">
            <a:spAutoFit/>
          </a:bodyPr>
          <a:lstStyle/>
          <a:p>
            <a:pPr marL="285750" indent="-285750">
              <a:buFont typeface="Arial" panose="020B0604020202020204" pitchFamily="34" charset="0"/>
              <a:buChar char="•"/>
            </a:pPr>
            <a:r>
              <a:rPr lang="de-DE" dirty="0">
                <a:solidFill>
                  <a:schemeClr val="bg1"/>
                </a:solidFill>
              </a:rPr>
              <a:t>Die Teilnehmer/innen der Umfrage sind der Meinung, dass sich die Kirche vor allem für</a:t>
            </a:r>
            <a:r>
              <a:rPr lang="de-DE" sz="1800" dirty="0">
                <a:solidFill>
                  <a:schemeClr val="bg1"/>
                </a:solidFill>
              </a:rPr>
              <a:t> die Begleitung von Menschen auf ihrem Lebensweg stark machen soll. </a:t>
            </a:r>
          </a:p>
          <a:p>
            <a:pPr marL="285750" indent="-285750">
              <a:buFont typeface="Arial" panose="020B0604020202020204" pitchFamily="34" charset="0"/>
              <a:buChar char="•"/>
            </a:pPr>
            <a:r>
              <a:rPr lang="de-DE" dirty="0">
                <a:solidFill>
                  <a:schemeClr val="bg1"/>
                </a:solidFill>
              </a:rPr>
              <a:t>Den meisten gefällt das Angebot der Vorbereitung auf Kommunion und Firmung.</a:t>
            </a:r>
          </a:p>
          <a:p>
            <a:pPr marL="285750" indent="-285750">
              <a:buFont typeface="Arial" panose="020B0604020202020204" pitchFamily="34" charset="0"/>
              <a:buChar char="•"/>
            </a:pPr>
            <a:r>
              <a:rPr lang="de-DE" dirty="0">
                <a:solidFill>
                  <a:schemeClr val="bg1"/>
                </a:solidFill>
              </a:rPr>
              <a:t>Die Erwachsenenbildung wünscht sich der Großteil als gemeinsames Angebot. </a:t>
            </a:r>
          </a:p>
          <a:p>
            <a:pPr marL="285750" indent="-285750">
              <a:buFont typeface="Arial" panose="020B0604020202020204" pitchFamily="34" charset="0"/>
              <a:buChar char="•"/>
            </a:pPr>
            <a:r>
              <a:rPr lang="de-DE" sz="1800" dirty="0">
                <a:solidFill>
                  <a:schemeClr val="bg1"/>
                </a:solidFill>
              </a:rPr>
              <a:t>Kommentare zielen zum größten Teil auf einen Wunsch nach einer modernen Kirche und mehr Offenheit ab. </a:t>
            </a:r>
          </a:p>
          <a:p>
            <a:pPr marL="285750" indent="-285750">
              <a:buFont typeface="Arial" panose="020B0604020202020204" pitchFamily="34" charset="0"/>
              <a:buChar char="•"/>
            </a:pPr>
            <a:r>
              <a:rPr lang="de-DE" dirty="0">
                <a:solidFill>
                  <a:schemeClr val="bg1"/>
                </a:solidFill>
              </a:rPr>
              <a:t>Außerdem besteht unter den Teilnehmern ein großes Anliegen mehr Angebote für Kinder/Jugendliche zu bieten. </a:t>
            </a:r>
            <a:endParaRPr lang="de-DE" sz="1800" dirty="0">
              <a:solidFill>
                <a:schemeClr val="bg1"/>
              </a:solidFill>
            </a:endParaRPr>
          </a:p>
          <a:p>
            <a:pPr marL="285750" indent="-285750">
              <a:buFont typeface="Arial" panose="020B0604020202020204" pitchFamily="34" charset="0"/>
              <a:buChar char="•"/>
            </a:pPr>
            <a:endParaRPr lang="de-DE" dirty="0">
              <a:solidFill>
                <a:schemeClr val="bg1"/>
              </a:solidFill>
            </a:endParaRPr>
          </a:p>
        </p:txBody>
      </p:sp>
    </p:spTree>
    <p:extLst>
      <p:ext uri="{BB962C8B-B14F-4D97-AF65-F5344CB8AC3E}">
        <p14:creationId xmlns:p14="http://schemas.microsoft.com/office/powerpoint/2010/main" val="1429389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DD54756-A790-C845-A85F-35391529E591}"/>
              </a:ext>
            </a:extLst>
          </p:cNvPr>
          <p:cNvSpPr>
            <a:spLocks noGrp="1"/>
          </p:cNvSpPr>
          <p:nvPr>
            <p:ph type="title"/>
          </p:nvPr>
        </p:nvSpPr>
        <p:spPr>
          <a:xfrm>
            <a:off x="964023" y="879063"/>
            <a:ext cx="4941477" cy="610863"/>
          </a:xfrm>
        </p:spPr>
        <p:txBody>
          <a:bodyPr rtlCol="0"/>
          <a:lstStyle/>
          <a:p>
            <a:pPr rtl="0"/>
            <a:r>
              <a:rPr lang="de-DE" dirty="0"/>
              <a:t>Agenda</a:t>
            </a:r>
          </a:p>
        </p:txBody>
      </p:sp>
      <p:sp>
        <p:nvSpPr>
          <p:cNvPr id="4" name="Textplatzhalter 3">
            <a:extLst>
              <a:ext uri="{FF2B5EF4-FFF2-40B4-BE49-F238E27FC236}">
                <a16:creationId xmlns:a16="http://schemas.microsoft.com/office/drawing/2014/main" xmlns="" id="{C7EC6698-132B-1143-A2A9-00A97D9572D8}"/>
              </a:ext>
            </a:extLst>
          </p:cNvPr>
          <p:cNvSpPr>
            <a:spLocks noGrp="1"/>
          </p:cNvSpPr>
          <p:nvPr>
            <p:ph type="body" sz="quarter" idx="14"/>
          </p:nvPr>
        </p:nvSpPr>
        <p:spPr>
          <a:xfrm>
            <a:off x="952500" y="2209800"/>
            <a:ext cx="2133600" cy="379719"/>
          </a:xfrm>
        </p:spPr>
        <p:txBody>
          <a:bodyPr rtlCol="0"/>
          <a:lstStyle/>
          <a:p>
            <a:pPr rtl="0"/>
            <a:r>
              <a:rPr lang="de-DE" sz="1600" dirty="0"/>
              <a:t>01.</a:t>
            </a:r>
          </a:p>
          <a:p>
            <a:pPr rtl="0"/>
            <a:r>
              <a:rPr lang="de-DE" sz="1600" dirty="0"/>
              <a:t>Auswertung sozialer Daten </a:t>
            </a:r>
            <a:endParaRPr lang="de-DE" dirty="0"/>
          </a:p>
        </p:txBody>
      </p:sp>
      <p:sp>
        <p:nvSpPr>
          <p:cNvPr id="6" name="Textplatzhalter 5">
            <a:extLst>
              <a:ext uri="{FF2B5EF4-FFF2-40B4-BE49-F238E27FC236}">
                <a16:creationId xmlns:a16="http://schemas.microsoft.com/office/drawing/2014/main" xmlns="" id="{C0015C52-08ED-464E-B7E8-24892D9C1319}"/>
              </a:ext>
            </a:extLst>
          </p:cNvPr>
          <p:cNvSpPr>
            <a:spLocks noGrp="1"/>
          </p:cNvSpPr>
          <p:nvPr>
            <p:ph type="body" sz="quarter" idx="16"/>
          </p:nvPr>
        </p:nvSpPr>
        <p:spPr>
          <a:xfrm>
            <a:off x="3663042" y="2209800"/>
            <a:ext cx="2128157" cy="608496"/>
          </a:xfrm>
        </p:spPr>
        <p:txBody>
          <a:bodyPr rtlCol="0"/>
          <a:lstStyle/>
          <a:p>
            <a:pPr rtl="0"/>
            <a:r>
              <a:rPr lang="de-DE" sz="1600" dirty="0"/>
              <a:t>02. </a:t>
            </a:r>
          </a:p>
          <a:p>
            <a:pPr rtl="0"/>
            <a:r>
              <a:rPr lang="de-DE" sz="1600" dirty="0"/>
              <a:t>Auswertung der Fragen </a:t>
            </a:r>
          </a:p>
        </p:txBody>
      </p:sp>
      <p:sp>
        <p:nvSpPr>
          <p:cNvPr id="8" name="Textplatzhalter 7">
            <a:extLst>
              <a:ext uri="{FF2B5EF4-FFF2-40B4-BE49-F238E27FC236}">
                <a16:creationId xmlns:a16="http://schemas.microsoft.com/office/drawing/2014/main" xmlns="" id="{B32B0C1D-C221-7C47-B7D6-77E7BDB41749}"/>
              </a:ext>
            </a:extLst>
          </p:cNvPr>
          <p:cNvSpPr>
            <a:spLocks noGrp="1"/>
          </p:cNvSpPr>
          <p:nvPr>
            <p:ph type="body" sz="quarter" idx="20"/>
          </p:nvPr>
        </p:nvSpPr>
        <p:spPr>
          <a:xfrm>
            <a:off x="952500" y="4522803"/>
            <a:ext cx="2133600" cy="344052"/>
          </a:xfrm>
        </p:spPr>
        <p:txBody>
          <a:bodyPr rtlCol="0"/>
          <a:lstStyle/>
          <a:p>
            <a:pPr rtl="0"/>
            <a:r>
              <a:rPr lang="de-DE" sz="1600" dirty="0"/>
              <a:t>03. </a:t>
            </a:r>
          </a:p>
          <a:p>
            <a:pPr rtl="0"/>
            <a:r>
              <a:rPr lang="de-DE" sz="1600" dirty="0"/>
              <a:t>Relation zu den Fragen </a:t>
            </a:r>
          </a:p>
        </p:txBody>
      </p:sp>
      <p:sp>
        <p:nvSpPr>
          <p:cNvPr id="12" name="Textplatzhalter 11">
            <a:extLst>
              <a:ext uri="{FF2B5EF4-FFF2-40B4-BE49-F238E27FC236}">
                <a16:creationId xmlns:a16="http://schemas.microsoft.com/office/drawing/2014/main" xmlns="" id="{B115086E-2AC3-4F4D-8F85-104CFA64FECF}"/>
              </a:ext>
            </a:extLst>
          </p:cNvPr>
          <p:cNvSpPr>
            <a:spLocks noGrp="1"/>
          </p:cNvSpPr>
          <p:nvPr>
            <p:ph type="body" sz="quarter" idx="24"/>
          </p:nvPr>
        </p:nvSpPr>
        <p:spPr>
          <a:xfrm>
            <a:off x="6367054" y="4522803"/>
            <a:ext cx="2129245" cy="344052"/>
          </a:xfrm>
        </p:spPr>
        <p:txBody>
          <a:bodyPr rtlCol="0"/>
          <a:lstStyle/>
          <a:p>
            <a:pPr rtl="0"/>
            <a:r>
              <a:rPr lang="de-DE" sz="1600" dirty="0"/>
              <a:t>05. Abschluss</a:t>
            </a:r>
          </a:p>
        </p:txBody>
      </p:sp>
      <p:sp>
        <p:nvSpPr>
          <p:cNvPr id="15" name="Foliennummernplatzhalter 14">
            <a:extLst>
              <a:ext uri="{FF2B5EF4-FFF2-40B4-BE49-F238E27FC236}">
                <a16:creationId xmlns:a16="http://schemas.microsoft.com/office/drawing/2014/main" xmlns="" id="{329469AE-B59A-AA41-9085-106D011808F5}"/>
              </a:ext>
            </a:extLst>
          </p:cNvPr>
          <p:cNvSpPr>
            <a:spLocks noGrp="1"/>
          </p:cNvSpPr>
          <p:nvPr>
            <p:ph type="sldNum" sz="quarter" idx="27"/>
          </p:nvPr>
        </p:nvSpPr>
        <p:spPr>
          <a:xfrm>
            <a:off x="971550" y="6332220"/>
            <a:ext cx="523240" cy="247651"/>
          </a:xfrm>
        </p:spPr>
        <p:txBody>
          <a:bodyPr rtlCol="0"/>
          <a:lstStyle/>
          <a:p>
            <a:pPr rtl="0"/>
            <a:fld id="{294A09A9-5501-47C1-A89A-A340965A2BE2}" type="slidenum">
              <a:rPr lang="de-DE" smtClean="0"/>
              <a:pPr rtl="0"/>
              <a:t>2</a:t>
            </a:fld>
            <a:endParaRPr lang="de-DE"/>
          </a:p>
        </p:txBody>
      </p:sp>
      <p:sp>
        <p:nvSpPr>
          <p:cNvPr id="14" name="Fußzeilenplatzhalter 13">
            <a:extLst>
              <a:ext uri="{FF2B5EF4-FFF2-40B4-BE49-F238E27FC236}">
                <a16:creationId xmlns:a16="http://schemas.microsoft.com/office/drawing/2014/main" xmlns="" id="{C0BAE34D-BF83-084B-A10C-EB85694B9ACF}"/>
              </a:ext>
            </a:extLst>
          </p:cNvPr>
          <p:cNvSpPr>
            <a:spLocks noGrp="1"/>
          </p:cNvSpPr>
          <p:nvPr>
            <p:ph type="ftr" sz="quarter" idx="26"/>
          </p:nvPr>
        </p:nvSpPr>
        <p:spPr>
          <a:xfrm>
            <a:off x="1494790" y="6332220"/>
            <a:ext cx="1497330" cy="247651"/>
          </a:xfrm>
        </p:spPr>
        <p:txBody>
          <a:bodyPr rtlCol="0"/>
          <a:lstStyle/>
          <a:p>
            <a:pPr rtl="0"/>
            <a:r>
              <a:rPr lang="de-DE" dirty="0"/>
              <a:t>Pastoralkonzept 2023</a:t>
            </a:r>
          </a:p>
        </p:txBody>
      </p:sp>
      <p:sp>
        <p:nvSpPr>
          <p:cNvPr id="13" name="Datumsplatzhalter 12">
            <a:extLst>
              <a:ext uri="{FF2B5EF4-FFF2-40B4-BE49-F238E27FC236}">
                <a16:creationId xmlns:a16="http://schemas.microsoft.com/office/drawing/2014/main" xmlns="" id="{2D9626DF-C81E-004B-9A70-7EF103792475}"/>
              </a:ext>
            </a:extLst>
          </p:cNvPr>
          <p:cNvSpPr>
            <a:spLocks noGrp="1"/>
          </p:cNvSpPr>
          <p:nvPr>
            <p:ph type="dt" sz="half" idx="25"/>
          </p:nvPr>
        </p:nvSpPr>
        <p:spPr>
          <a:xfrm>
            <a:off x="2992120" y="6332220"/>
            <a:ext cx="1313180" cy="247651"/>
          </a:xfrm>
        </p:spPr>
        <p:txBody>
          <a:bodyPr rtlCol="0"/>
          <a:lstStyle/>
          <a:p>
            <a:pPr rtl="0"/>
            <a:fld id="{9E5B2D7F-6EC6-4B4C-A236-FD735E831BC2}" type="datetime4">
              <a:rPr lang="de-DE" smtClean="0"/>
              <a:t>30. Mai 2023</a:t>
            </a:fld>
            <a:endParaRPr lang="de-DE"/>
          </a:p>
        </p:txBody>
      </p:sp>
      <p:sp>
        <p:nvSpPr>
          <p:cNvPr id="23" name="Textplatzhalter 22">
            <a:extLst>
              <a:ext uri="{FF2B5EF4-FFF2-40B4-BE49-F238E27FC236}">
                <a16:creationId xmlns:a16="http://schemas.microsoft.com/office/drawing/2014/main" xmlns="" id="{06A787ED-F8BA-FD80-4C6D-BC9131B47C30}"/>
              </a:ext>
            </a:extLst>
          </p:cNvPr>
          <p:cNvSpPr>
            <a:spLocks noGrp="1"/>
          </p:cNvSpPr>
          <p:nvPr>
            <p:ph type="body" sz="quarter" idx="22"/>
          </p:nvPr>
        </p:nvSpPr>
        <p:spPr/>
        <p:txBody>
          <a:bodyPr/>
          <a:lstStyle/>
          <a:p>
            <a:r>
              <a:rPr lang="de-DE" sz="1600" dirty="0"/>
              <a:t>04 Anliegen/Vorschläge</a:t>
            </a:r>
            <a:r>
              <a:rPr lang="de-DE" sz="1400" dirty="0"/>
              <a:t> </a:t>
            </a:r>
          </a:p>
        </p:txBody>
      </p:sp>
    </p:spTree>
    <p:extLst>
      <p:ext uri="{BB962C8B-B14F-4D97-AF65-F5344CB8AC3E}">
        <p14:creationId xmlns:p14="http://schemas.microsoft.com/office/powerpoint/2010/main" val="289860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algn="ctr" rtl="0"/>
            <a:r>
              <a:rPr lang="de-DE" sz="2800" dirty="0"/>
              <a:t>1. Auswertung sozialer Daten</a:t>
            </a:r>
            <a:endParaRPr lang="de-DE" sz="3600" dirty="0"/>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3</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pic>
        <p:nvPicPr>
          <p:cNvPr id="12" name="Grafik 11">
            <a:extLst>
              <a:ext uri="{FF2B5EF4-FFF2-40B4-BE49-F238E27FC236}">
                <a16:creationId xmlns:a16="http://schemas.microsoft.com/office/drawing/2014/main" xmlns="" id="{F88D580C-FD3A-1E06-C1E6-CA8B256DF14D}"/>
              </a:ext>
            </a:extLst>
          </p:cNvPr>
          <p:cNvPicPr>
            <a:picLocks noChangeAspect="1"/>
          </p:cNvPicPr>
          <p:nvPr/>
        </p:nvPicPr>
        <p:blipFill>
          <a:blip r:embed="rId3"/>
          <a:stretch>
            <a:fillRect/>
          </a:stretch>
        </p:blipFill>
        <p:spPr>
          <a:xfrm>
            <a:off x="871491" y="2073953"/>
            <a:ext cx="5034009" cy="3002743"/>
          </a:xfrm>
          <a:prstGeom prst="rect">
            <a:avLst/>
          </a:prstGeom>
        </p:spPr>
      </p:pic>
      <p:graphicFrame>
        <p:nvGraphicFramePr>
          <p:cNvPr id="14" name="Diagramm 13">
            <a:extLst>
              <a:ext uri="{FF2B5EF4-FFF2-40B4-BE49-F238E27FC236}">
                <a16:creationId xmlns:a16="http://schemas.microsoft.com/office/drawing/2014/main" xmlns="" id="{DB5E24D3-E687-C380-9667-413FBBCD50ED}"/>
              </a:ext>
            </a:extLst>
          </p:cNvPr>
          <p:cNvGraphicFramePr/>
          <p:nvPr>
            <p:extLst>
              <p:ext uri="{D42A27DB-BD31-4B8C-83A1-F6EECF244321}">
                <p14:modId xmlns:p14="http://schemas.microsoft.com/office/powerpoint/2010/main" val="1657841418"/>
              </p:ext>
            </p:extLst>
          </p:nvPr>
        </p:nvGraphicFramePr>
        <p:xfrm>
          <a:off x="5802630" y="3255645"/>
          <a:ext cx="5486400" cy="320040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feld 14">
            <a:extLst>
              <a:ext uri="{FF2B5EF4-FFF2-40B4-BE49-F238E27FC236}">
                <a16:creationId xmlns:a16="http://schemas.microsoft.com/office/drawing/2014/main" xmlns="" id="{FEB06CC3-66D7-9ABD-BFC3-C64BF84AFC17}"/>
              </a:ext>
            </a:extLst>
          </p:cNvPr>
          <p:cNvSpPr txBox="1"/>
          <p:nvPr/>
        </p:nvSpPr>
        <p:spPr>
          <a:xfrm>
            <a:off x="5905500" y="1634122"/>
            <a:ext cx="5767096" cy="1472972"/>
          </a:xfrm>
          <a:prstGeom prst="rect">
            <a:avLst/>
          </a:prstGeom>
          <a:noFill/>
        </p:spPr>
        <p:txBody>
          <a:bodyPr wrap="square" rtlCol="0">
            <a:spAutoFit/>
          </a:bodyPr>
          <a:lstStyle/>
          <a:p>
            <a:r>
              <a:rPr lang="de-DE" dirty="0">
                <a:solidFill>
                  <a:schemeClr val="bg1"/>
                </a:solidFill>
              </a:rPr>
              <a:t>Insgesamt nahmen 405 Personen teil. Davon waren 112 weiblich, 194 männlich und 3 divers. Die restlichen 106 gaben keine Angabe zum Geschlecht. </a:t>
            </a:r>
          </a:p>
          <a:p>
            <a:r>
              <a:rPr lang="de-DE" b="1" i="1" dirty="0">
                <a:solidFill>
                  <a:schemeClr val="bg1"/>
                </a:solidFill>
              </a:rPr>
              <a:t>Religionen</a:t>
            </a:r>
            <a:r>
              <a:rPr lang="de-DE" dirty="0">
                <a:solidFill>
                  <a:schemeClr val="bg1"/>
                </a:solidFill>
              </a:rPr>
              <a:t>: 297 Katholiken, 3 Evangelen, 1 anderes Bekenntnis, 9 ohne Bekenntnis und 1 Muslime. </a:t>
            </a:r>
          </a:p>
        </p:txBody>
      </p:sp>
    </p:spTree>
    <p:extLst>
      <p:ext uri="{BB962C8B-B14F-4D97-AF65-F5344CB8AC3E}">
        <p14:creationId xmlns:p14="http://schemas.microsoft.com/office/powerpoint/2010/main" val="39124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algn="ctr" rtl="0"/>
            <a:r>
              <a:rPr lang="de-DE" sz="2800" dirty="0"/>
              <a:t>1. Auswertung sozialer Daten</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4</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15" name="Textfeld 14">
            <a:extLst>
              <a:ext uri="{FF2B5EF4-FFF2-40B4-BE49-F238E27FC236}">
                <a16:creationId xmlns:a16="http://schemas.microsoft.com/office/drawing/2014/main" xmlns="" id="{FEB06CC3-66D7-9ABD-BFC3-C64BF84AFC17}"/>
              </a:ext>
            </a:extLst>
          </p:cNvPr>
          <p:cNvSpPr txBox="1"/>
          <p:nvPr/>
        </p:nvSpPr>
        <p:spPr>
          <a:xfrm>
            <a:off x="5802631" y="1885174"/>
            <a:ext cx="5486399" cy="1730217"/>
          </a:xfrm>
          <a:prstGeom prst="rect">
            <a:avLst/>
          </a:prstGeom>
          <a:noFill/>
        </p:spPr>
        <p:txBody>
          <a:bodyPr wrap="square" rtlCol="0">
            <a:spAutoFit/>
          </a:bodyPr>
          <a:lstStyle/>
          <a:p>
            <a:endParaRPr lang="de-DE" dirty="0">
              <a:solidFill>
                <a:schemeClr val="bg1"/>
              </a:solidFill>
            </a:endParaRPr>
          </a:p>
          <a:p>
            <a:pPr>
              <a:lnSpc>
                <a:spcPct val="115000"/>
              </a:lnSpc>
              <a:spcAft>
                <a:spcPts val="1000"/>
              </a:spcAft>
            </a:pPr>
            <a:r>
              <a:rPr lang="de-DE" dirty="0">
                <a:solidFill>
                  <a:schemeClr val="bg1"/>
                </a:solidFill>
              </a:rPr>
              <a:t>Von den Teilnehmer/innen war über die hälfte verheiratet und 111 hatten Kinder. </a:t>
            </a:r>
            <a:r>
              <a:rPr lang="de-DE"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Davon waren 70% 0-10, die restlichen 30%, 14-18 Jahre alt. </a:t>
            </a:r>
          </a:p>
          <a:p>
            <a:endParaRPr lang="de-DE" dirty="0">
              <a:solidFill>
                <a:schemeClr val="bg1"/>
              </a:solidFill>
            </a:endParaRPr>
          </a:p>
        </p:txBody>
      </p:sp>
      <p:pic>
        <p:nvPicPr>
          <p:cNvPr id="8" name="Grafik 7">
            <a:extLst>
              <a:ext uri="{FF2B5EF4-FFF2-40B4-BE49-F238E27FC236}">
                <a16:creationId xmlns:a16="http://schemas.microsoft.com/office/drawing/2014/main" xmlns="" id="{1B815AA5-F08D-4BDD-9A2C-13F53DC2D7CD}"/>
              </a:ext>
            </a:extLst>
          </p:cNvPr>
          <p:cNvPicPr>
            <a:picLocks noChangeAspect="1"/>
          </p:cNvPicPr>
          <p:nvPr/>
        </p:nvPicPr>
        <p:blipFill>
          <a:blip r:embed="rId3"/>
          <a:stretch>
            <a:fillRect/>
          </a:stretch>
        </p:blipFill>
        <p:spPr>
          <a:xfrm>
            <a:off x="964023" y="2339636"/>
            <a:ext cx="4941477" cy="2958591"/>
          </a:xfrm>
          <a:prstGeom prst="rect">
            <a:avLst/>
          </a:prstGeom>
        </p:spPr>
      </p:pic>
      <p:graphicFrame>
        <p:nvGraphicFramePr>
          <p:cNvPr id="10" name="Diagramm 9">
            <a:extLst>
              <a:ext uri="{FF2B5EF4-FFF2-40B4-BE49-F238E27FC236}">
                <a16:creationId xmlns:a16="http://schemas.microsoft.com/office/drawing/2014/main" xmlns="" id="{D3E21682-13EF-E1F4-8888-AFA700B3F928}"/>
              </a:ext>
            </a:extLst>
          </p:cNvPr>
          <p:cNvGraphicFramePr/>
          <p:nvPr>
            <p:extLst>
              <p:ext uri="{D42A27DB-BD31-4B8C-83A1-F6EECF244321}">
                <p14:modId xmlns:p14="http://schemas.microsoft.com/office/powerpoint/2010/main" val="3532794784"/>
              </p:ext>
            </p:extLst>
          </p:nvPr>
        </p:nvGraphicFramePr>
        <p:xfrm>
          <a:off x="5905500" y="3379471"/>
          <a:ext cx="5486400" cy="3200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1518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algn="ctr" rtl="0"/>
            <a:r>
              <a:rPr lang="de-DE" sz="2800" dirty="0"/>
              <a:t>1. Auswertung sozialer Daten</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5</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graphicFrame>
        <p:nvGraphicFramePr>
          <p:cNvPr id="2" name="Diagramm 1">
            <a:extLst>
              <a:ext uri="{FF2B5EF4-FFF2-40B4-BE49-F238E27FC236}">
                <a16:creationId xmlns:a16="http://schemas.microsoft.com/office/drawing/2014/main" xmlns="" id="{914F44F7-D81D-0FF1-EECA-2752DCDB6DB5}"/>
              </a:ext>
            </a:extLst>
          </p:cNvPr>
          <p:cNvGraphicFramePr/>
          <p:nvPr>
            <p:extLst>
              <p:ext uri="{D42A27DB-BD31-4B8C-83A1-F6EECF244321}">
                <p14:modId xmlns:p14="http://schemas.microsoft.com/office/powerpoint/2010/main" val="226714245"/>
              </p:ext>
            </p:extLst>
          </p:nvPr>
        </p:nvGraphicFramePr>
        <p:xfrm>
          <a:off x="1010389" y="2151075"/>
          <a:ext cx="54864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elle 8">
            <a:extLst>
              <a:ext uri="{FF2B5EF4-FFF2-40B4-BE49-F238E27FC236}">
                <a16:creationId xmlns:a16="http://schemas.microsoft.com/office/drawing/2014/main" xmlns="" id="{1F2A26E3-3D09-0FD8-DF25-E3BF1B75AF5E}"/>
              </a:ext>
            </a:extLst>
          </p:cNvPr>
          <p:cNvGraphicFramePr>
            <a:graphicFrameLocks noGrp="1"/>
          </p:cNvGraphicFramePr>
          <p:nvPr>
            <p:extLst>
              <p:ext uri="{D42A27DB-BD31-4B8C-83A1-F6EECF244321}">
                <p14:modId xmlns:p14="http://schemas.microsoft.com/office/powerpoint/2010/main" val="3141517550"/>
              </p:ext>
            </p:extLst>
          </p:nvPr>
        </p:nvGraphicFramePr>
        <p:xfrm>
          <a:off x="7083394" y="2151075"/>
          <a:ext cx="3873500" cy="3200400"/>
        </p:xfrm>
        <a:graphic>
          <a:graphicData uri="http://schemas.openxmlformats.org/drawingml/2006/table">
            <a:tbl>
              <a:tblPr firstRow="1" bandRow="1">
                <a:tableStyleId>{21E4AEA4-8DFA-4A89-87EB-49C32662AFE0}</a:tableStyleId>
              </a:tblPr>
              <a:tblGrid>
                <a:gridCol w="1936750">
                  <a:extLst>
                    <a:ext uri="{9D8B030D-6E8A-4147-A177-3AD203B41FA5}">
                      <a16:colId xmlns:a16="http://schemas.microsoft.com/office/drawing/2014/main" xmlns="" val="3867724516"/>
                    </a:ext>
                  </a:extLst>
                </a:gridCol>
                <a:gridCol w="1936750">
                  <a:extLst>
                    <a:ext uri="{9D8B030D-6E8A-4147-A177-3AD203B41FA5}">
                      <a16:colId xmlns:a16="http://schemas.microsoft.com/office/drawing/2014/main" xmlns="" val="160629935"/>
                    </a:ext>
                  </a:extLst>
                </a:gridCol>
              </a:tblGrid>
              <a:tr h="400050">
                <a:tc>
                  <a:txBody>
                    <a:bodyPr/>
                    <a:lstStyle/>
                    <a:p>
                      <a:r>
                        <a:rPr lang="de-DE" b="1" dirty="0">
                          <a:solidFill>
                            <a:schemeClr val="bg1"/>
                          </a:solidFill>
                        </a:rPr>
                        <a:t>Pfarreien </a:t>
                      </a:r>
                    </a:p>
                  </a:txBody>
                  <a:tcPr/>
                </a:tc>
                <a:tc>
                  <a:txBody>
                    <a:bodyPr/>
                    <a:lstStyle/>
                    <a:p>
                      <a:r>
                        <a:rPr lang="de-DE" b="1" dirty="0">
                          <a:solidFill>
                            <a:schemeClr val="bg1"/>
                          </a:solidFill>
                        </a:rPr>
                        <a:t>Teilnehmeranzahl</a:t>
                      </a:r>
                    </a:p>
                  </a:txBody>
                  <a:tcPr/>
                </a:tc>
                <a:extLst>
                  <a:ext uri="{0D108BD9-81ED-4DB2-BD59-A6C34878D82A}">
                    <a16:rowId xmlns:a16="http://schemas.microsoft.com/office/drawing/2014/main" xmlns="" val="3409299715"/>
                  </a:ext>
                </a:extLst>
              </a:tr>
              <a:tr h="400050">
                <a:tc>
                  <a:txBody>
                    <a:bodyPr/>
                    <a:lstStyle/>
                    <a:p>
                      <a:r>
                        <a:rPr lang="de-DE" b="0" dirty="0">
                          <a:solidFill>
                            <a:schemeClr val="bg1"/>
                          </a:solidFill>
                        </a:rPr>
                        <a:t>Denkendorf</a:t>
                      </a:r>
                    </a:p>
                  </a:txBody>
                  <a:tcPr/>
                </a:tc>
                <a:tc>
                  <a:txBody>
                    <a:bodyPr/>
                    <a:lstStyle/>
                    <a:p>
                      <a:r>
                        <a:rPr lang="de-DE" b="0" dirty="0">
                          <a:solidFill>
                            <a:schemeClr val="bg1"/>
                          </a:solidFill>
                        </a:rPr>
                        <a:t>70</a:t>
                      </a:r>
                    </a:p>
                  </a:txBody>
                  <a:tcPr/>
                </a:tc>
                <a:extLst>
                  <a:ext uri="{0D108BD9-81ED-4DB2-BD59-A6C34878D82A}">
                    <a16:rowId xmlns:a16="http://schemas.microsoft.com/office/drawing/2014/main" xmlns="" val="2345251521"/>
                  </a:ext>
                </a:extLst>
              </a:tr>
              <a:tr h="400050">
                <a:tc>
                  <a:txBody>
                    <a:bodyPr/>
                    <a:lstStyle/>
                    <a:p>
                      <a:r>
                        <a:rPr lang="de-DE" b="0" dirty="0" err="1">
                          <a:solidFill>
                            <a:schemeClr val="bg1"/>
                          </a:solidFill>
                        </a:rPr>
                        <a:t>Dörndorf</a:t>
                      </a:r>
                      <a:endParaRPr lang="de-DE" b="0" dirty="0">
                        <a:solidFill>
                          <a:schemeClr val="bg1"/>
                        </a:solidFill>
                      </a:endParaRPr>
                    </a:p>
                  </a:txBody>
                  <a:tcPr/>
                </a:tc>
                <a:tc>
                  <a:txBody>
                    <a:bodyPr/>
                    <a:lstStyle/>
                    <a:p>
                      <a:r>
                        <a:rPr lang="de-DE" b="0" dirty="0">
                          <a:solidFill>
                            <a:schemeClr val="bg1"/>
                          </a:solidFill>
                        </a:rPr>
                        <a:t>34</a:t>
                      </a:r>
                    </a:p>
                  </a:txBody>
                  <a:tcPr/>
                </a:tc>
                <a:extLst>
                  <a:ext uri="{0D108BD9-81ED-4DB2-BD59-A6C34878D82A}">
                    <a16:rowId xmlns:a16="http://schemas.microsoft.com/office/drawing/2014/main" xmlns="" val="3256266877"/>
                  </a:ext>
                </a:extLst>
              </a:tr>
              <a:tr h="400050">
                <a:tc>
                  <a:txBody>
                    <a:bodyPr/>
                    <a:lstStyle/>
                    <a:p>
                      <a:r>
                        <a:rPr lang="de-DE" b="0" dirty="0">
                          <a:solidFill>
                            <a:schemeClr val="bg1"/>
                          </a:solidFill>
                        </a:rPr>
                        <a:t>Zandt </a:t>
                      </a:r>
                    </a:p>
                  </a:txBody>
                  <a:tcPr/>
                </a:tc>
                <a:tc>
                  <a:txBody>
                    <a:bodyPr/>
                    <a:lstStyle/>
                    <a:p>
                      <a:r>
                        <a:rPr lang="de-DE" b="0" dirty="0">
                          <a:solidFill>
                            <a:schemeClr val="bg1"/>
                          </a:solidFill>
                        </a:rPr>
                        <a:t>62</a:t>
                      </a:r>
                    </a:p>
                  </a:txBody>
                  <a:tcPr/>
                </a:tc>
                <a:extLst>
                  <a:ext uri="{0D108BD9-81ED-4DB2-BD59-A6C34878D82A}">
                    <a16:rowId xmlns:a16="http://schemas.microsoft.com/office/drawing/2014/main" xmlns="" val="3900269805"/>
                  </a:ext>
                </a:extLst>
              </a:tr>
              <a:tr h="400050">
                <a:tc>
                  <a:txBody>
                    <a:bodyPr/>
                    <a:lstStyle/>
                    <a:p>
                      <a:r>
                        <a:rPr lang="de-DE" b="0" dirty="0" err="1">
                          <a:solidFill>
                            <a:schemeClr val="bg1"/>
                          </a:solidFill>
                        </a:rPr>
                        <a:t>Irlahüll</a:t>
                      </a:r>
                      <a:endParaRPr lang="de-DE" b="0" dirty="0">
                        <a:solidFill>
                          <a:schemeClr val="bg1"/>
                        </a:solidFill>
                      </a:endParaRPr>
                    </a:p>
                  </a:txBody>
                  <a:tcPr/>
                </a:tc>
                <a:tc>
                  <a:txBody>
                    <a:bodyPr/>
                    <a:lstStyle/>
                    <a:p>
                      <a:r>
                        <a:rPr lang="de-DE" b="0" dirty="0">
                          <a:solidFill>
                            <a:schemeClr val="bg1"/>
                          </a:solidFill>
                        </a:rPr>
                        <a:t>56</a:t>
                      </a:r>
                    </a:p>
                  </a:txBody>
                  <a:tcPr/>
                </a:tc>
                <a:extLst>
                  <a:ext uri="{0D108BD9-81ED-4DB2-BD59-A6C34878D82A}">
                    <a16:rowId xmlns:a16="http://schemas.microsoft.com/office/drawing/2014/main" xmlns="" val="264756195"/>
                  </a:ext>
                </a:extLst>
              </a:tr>
              <a:tr h="400050">
                <a:tc>
                  <a:txBody>
                    <a:bodyPr/>
                    <a:lstStyle/>
                    <a:p>
                      <a:r>
                        <a:rPr lang="de-DE" b="0" dirty="0">
                          <a:solidFill>
                            <a:schemeClr val="bg1"/>
                          </a:solidFill>
                        </a:rPr>
                        <a:t>Gelbelsee</a:t>
                      </a:r>
                    </a:p>
                  </a:txBody>
                  <a:tcPr/>
                </a:tc>
                <a:tc>
                  <a:txBody>
                    <a:bodyPr/>
                    <a:lstStyle/>
                    <a:p>
                      <a:r>
                        <a:rPr lang="de-DE" b="0" dirty="0">
                          <a:solidFill>
                            <a:schemeClr val="bg1"/>
                          </a:solidFill>
                        </a:rPr>
                        <a:t>25</a:t>
                      </a:r>
                    </a:p>
                  </a:txBody>
                  <a:tcPr/>
                </a:tc>
                <a:extLst>
                  <a:ext uri="{0D108BD9-81ED-4DB2-BD59-A6C34878D82A}">
                    <a16:rowId xmlns:a16="http://schemas.microsoft.com/office/drawing/2014/main" xmlns="" val="1328696700"/>
                  </a:ext>
                </a:extLst>
              </a:tr>
              <a:tr h="400050">
                <a:tc>
                  <a:txBody>
                    <a:bodyPr/>
                    <a:lstStyle/>
                    <a:p>
                      <a:r>
                        <a:rPr lang="de-DE" b="0" dirty="0" err="1">
                          <a:solidFill>
                            <a:schemeClr val="bg1"/>
                          </a:solidFill>
                        </a:rPr>
                        <a:t>Irfersdorf</a:t>
                      </a:r>
                      <a:endParaRPr lang="de-DE" b="0" dirty="0">
                        <a:solidFill>
                          <a:schemeClr val="bg1"/>
                        </a:solidFill>
                      </a:endParaRPr>
                    </a:p>
                  </a:txBody>
                  <a:tcPr/>
                </a:tc>
                <a:tc>
                  <a:txBody>
                    <a:bodyPr/>
                    <a:lstStyle/>
                    <a:p>
                      <a:r>
                        <a:rPr lang="de-DE" b="0" dirty="0">
                          <a:solidFill>
                            <a:schemeClr val="bg1"/>
                          </a:solidFill>
                        </a:rPr>
                        <a:t>64</a:t>
                      </a:r>
                    </a:p>
                  </a:txBody>
                  <a:tcPr/>
                </a:tc>
                <a:extLst>
                  <a:ext uri="{0D108BD9-81ED-4DB2-BD59-A6C34878D82A}">
                    <a16:rowId xmlns:a16="http://schemas.microsoft.com/office/drawing/2014/main" xmlns="" val="1366770654"/>
                  </a:ext>
                </a:extLst>
              </a:tr>
              <a:tr h="400050">
                <a:tc>
                  <a:txBody>
                    <a:bodyPr/>
                    <a:lstStyle/>
                    <a:p>
                      <a:r>
                        <a:rPr lang="de-DE" b="0" dirty="0">
                          <a:solidFill>
                            <a:schemeClr val="bg1"/>
                          </a:solidFill>
                        </a:rPr>
                        <a:t>Ohne Angabe </a:t>
                      </a:r>
                    </a:p>
                  </a:txBody>
                  <a:tcPr/>
                </a:tc>
                <a:tc>
                  <a:txBody>
                    <a:bodyPr/>
                    <a:lstStyle/>
                    <a:p>
                      <a:r>
                        <a:rPr lang="de-DE" b="0" dirty="0">
                          <a:solidFill>
                            <a:schemeClr val="bg1"/>
                          </a:solidFill>
                        </a:rPr>
                        <a:t>94</a:t>
                      </a:r>
                    </a:p>
                  </a:txBody>
                  <a:tcPr/>
                </a:tc>
                <a:extLst>
                  <a:ext uri="{0D108BD9-81ED-4DB2-BD59-A6C34878D82A}">
                    <a16:rowId xmlns:a16="http://schemas.microsoft.com/office/drawing/2014/main" xmlns="" val="102421433"/>
                  </a:ext>
                </a:extLst>
              </a:tr>
            </a:tbl>
          </a:graphicData>
        </a:graphic>
      </p:graphicFrame>
    </p:spTree>
    <p:extLst>
      <p:ext uri="{BB962C8B-B14F-4D97-AF65-F5344CB8AC3E}">
        <p14:creationId xmlns:p14="http://schemas.microsoft.com/office/powerpoint/2010/main" val="363773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2. Auswertung der Fragen</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6</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graphicFrame>
        <p:nvGraphicFramePr>
          <p:cNvPr id="9" name="Diagramm 8">
            <a:extLst>
              <a:ext uri="{FF2B5EF4-FFF2-40B4-BE49-F238E27FC236}">
                <a16:creationId xmlns:a16="http://schemas.microsoft.com/office/drawing/2014/main" xmlns="" id="{69262E36-D80B-CF24-68C6-4100A6FCA690}"/>
              </a:ext>
            </a:extLst>
          </p:cNvPr>
          <p:cNvGraphicFramePr/>
          <p:nvPr>
            <p:extLst>
              <p:ext uri="{D42A27DB-BD31-4B8C-83A1-F6EECF244321}">
                <p14:modId xmlns:p14="http://schemas.microsoft.com/office/powerpoint/2010/main" val="3800524246"/>
              </p:ext>
            </p:extLst>
          </p:nvPr>
        </p:nvGraphicFramePr>
        <p:xfrm>
          <a:off x="206051" y="2159065"/>
          <a:ext cx="6629400" cy="37528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Diagramm 10">
            <a:extLst>
              <a:ext uri="{FF2B5EF4-FFF2-40B4-BE49-F238E27FC236}">
                <a16:creationId xmlns:a16="http://schemas.microsoft.com/office/drawing/2014/main" xmlns="" id="{FFF80B1B-2BE3-90C9-744C-2E39977EEC50}"/>
              </a:ext>
            </a:extLst>
          </p:cNvPr>
          <p:cNvGraphicFramePr/>
          <p:nvPr>
            <p:extLst>
              <p:ext uri="{D42A27DB-BD31-4B8C-83A1-F6EECF244321}">
                <p14:modId xmlns:p14="http://schemas.microsoft.com/office/powerpoint/2010/main" val="242053099"/>
              </p:ext>
            </p:extLst>
          </p:nvPr>
        </p:nvGraphicFramePr>
        <p:xfrm>
          <a:off x="5694782" y="2136712"/>
          <a:ext cx="5893837" cy="37528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80379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2. Auswertung der Fragen</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7</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14" name="Ellipse 13">
            <a:extLst>
              <a:ext uri="{FF2B5EF4-FFF2-40B4-BE49-F238E27FC236}">
                <a16:creationId xmlns:a16="http://schemas.microsoft.com/office/drawing/2014/main" xmlns="" id="{80F8F65D-B2A8-1C00-7C0A-ED3233A0F041}"/>
              </a:ext>
            </a:extLst>
          </p:cNvPr>
          <p:cNvSpPr/>
          <p:nvPr/>
        </p:nvSpPr>
        <p:spPr>
          <a:xfrm>
            <a:off x="681135" y="2019902"/>
            <a:ext cx="7688424" cy="34989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Ellipse 14">
            <a:extLst>
              <a:ext uri="{FF2B5EF4-FFF2-40B4-BE49-F238E27FC236}">
                <a16:creationId xmlns:a16="http://schemas.microsoft.com/office/drawing/2014/main" xmlns="" id="{C9E6ADB6-5C09-8EEC-D54D-4F2FD4A259D7}"/>
              </a:ext>
            </a:extLst>
          </p:cNvPr>
          <p:cNvSpPr/>
          <p:nvPr/>
        </p:nvSpPr>
        <p:spPr>
          <a:xfrm>
            <a:off x="971550" y="2393127"/>
            <a:ext cx="7099430" cy="275253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a:extLst>
              <a:ext uri="{FF2B5EF4-FFF2-40B4-BE49-F238E27FC236}">
                <a16:creationId xmlns:a16="http://schemas.microsoft.com/office/drawing/2014/main" xmlns="" id="{09384330-FFE8-CE94-EE1D-BF844F42909B}"/>
              </a:ext>
            </a:extLst>
          </p:cNvPr>
          <p:cNvSpPr/>
          <p:nvPr/>
        </p:nvSpPr>
        <p:spPr>
          <a:xfrm>
            <a:off x="1427584" y="2613971"/>
            <a:ext cx="6372808" cy="218196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dirty="0"/>
          </a:p>
        </p:txBody>
      </p:sp>
      <p:sp>
        <p:nvSpPr>
          <p:cNvPr id="17" name="Ellipse 16">
            <a:extLst>
              <a:ext uri="{FF2B5EF4-FFF2-40B4-BE49-F238E27FC236}">
                <a16:creationId xmlns:a16="http://schemas.microsoft.com/office/drawing/2014/main" xmlns="" id="{A5073C35-B647-4853-FD65-5EA623590EDA}"/>
              </a:ext>
            </a:extLst>
          </p:cNvPr>
          <p:cNvSpPr/>
          <p:nvPr/>
        </p:nvSpPr>
        <p:spPr>
          <a:xfrm>
            <a:off x="1791478" y="2907262"/>
            <a:ext cx="5728995" cy="158840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18" name="Ellipse 17">
            <a:extLst>
              <a:ext uri="{FF2B5EF4-FFF2-40B4-BE49-F238E27FC236}">
                <a16:creationId xmlns:a16="http://schemas.microsoft.com/office/drawing/2014/main" xmlns="" id="{9EF939FD-876B-98DF-6955-7FC79C951DF0}"/>
              </a:ext>
            </a:extLst>
          </p:cNvPr>
          <p:cNvSpPr/>
          <p:nvPr/>
        </p:nvSpPr>
        <p:spPr>
          <a:xfrm>
            <a:off x="2360645" y="3195737"/>
            <a:ext cx="4721290" cy="103260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de-DE" dirty="0"/>
          </a:p>
        </p:txBody>
      </p:sp>
      <p:sp>
        <p:nvSpPr>
          <p:cNvPr id="19" name="Textfeld 18">
            <a:extLst>
              <a:ext uri="{FF2B5EF4-FFF2-40B4-BE49-F238E27FC236}">
                <a16:creationId xmlns:a16="http://schemas.microsoft.com/office/drawing/2014/main" xmlns="" id="{D2697EA8-F53E-2177-1DC1-0DA6CCF480ED}"/>
              </a:ext>
            </a:extLst>
          </p:cNvPr>
          <p:cNvSpPr txBox="1"/>
          <p:nvPr/>
        </p:nvSpPr>
        <p:spPr>
          <a:xfrm>
            <a:off x="4393718" y="2024998"/>
            <a:ext cx="448647" cy="369332"/>
          </a:xfrm>
          <a:prstGeom prst="rect">
            <a:avLst/>
          </a:prstGeom>
          <a:noFill/>
        </p:spPr>
        <p:txBody>
          <a:bodyPr wrap="square" rtlCol="0">
            <a:spAutoFit/>
          </a:bodyPr>
          <a:lstStyle/>
          <a:p>
            <a:pPr algn="ctr"/>
            <a:r>
              <a:rPr lang="de-DE" dirty="0">
                <a:solidFill>
                  <a:schemeClr val="bg1"/>
                </a:solidFill>
              </a:rPr>
              <a:t>E</a:t>
            </a:r>
          </a:p>
        </p:txBody>
      </p:sp>
      <p:sp>
        <p:nvSpPr>
          <p:cNvPr id="20" name="Textfeld 19">
            <a:extLst>
              <a:ext uri="{FF2B5EF4-FFF2-40B4-BE49-F238E27FC236}">
                <a16:creationId xmlns:a16="http://schemas.microsoft.com/office/drawing/2014/main" xmlns="" id="{4974075B-28EE-A1AB-978D-8DF4D8897F8B}"/>
              </a:ext>
            </a:extLst>
          </p:cNvPr>
          <p:cNvSpPr txBox="1"/>
          <p:nvPr/>
        </p:nvSpPr>
        <p:spPr>
          <a:xfrm>
            <a:off x="4403271" y="2317085"/>
            <a:ext cx="448647" cy="369332"/>
          </a:xfrm>
          <a:prstGeom prst="rect">
            <a:avLst/>
          </a:prstGeom>
          <a:noFill/>
        </p:spPr>
        <p:txBody>
          <a:bodyPr wrap="square" rtlCol="0">
            <a:spAutoFit/>
          </a:bodyPr>
          <a:lstStyle/>
          <a:p>
            <a:pPr algn="ctr"/>
            <a:r>
              <a:rPr lang="de-DE" dirty="0">
                <a:solidFill>
                  <a:schemeClr val="bg1"/>
                </a:solidFill>
              </a:rPr>
              <a:t>D</a:t>
            </a:r>
          </a:p>
        </p:txBody>
      </p:sp>
      <p:sp>
        <p:nvSpPr>
          <p:cNvPr id="21" name="Textfeld 20">
            <a:extLst>
              <a:ext uri="{FF2B5EF4-FFF2-40B4-BE49-F238E27FC236}">
                <a16:creationId xmlns:a16="http://schemas.microsoft.com/office/drawing/2014/main" xmlns="" id="{CE7004C8-DA24-6612-C29E-567FD674E87B}"/>
              </a:ext>
            </a:extLst>
          </p:cNvPr>
          <p:cNvSpPr txBox="1"/>
          <p:nvPr/>
        </p:nvSpPr>
        <p:spPr>
          <a:xfrm>
            <a:off x="4384832" y="2594023"/>
            <a:ext cx="448647" cy="369332"/>
          </a:xfrm>
          <a:prstGeom prst="rect">
            <a:avLst/>
          </a:prstGeom>
          <a:noFill/>
        </p:spPr>
        <p:txBody>
          <a:bodyPr wrap="square" rtlCol="0">
            <a:spAutoFit/>
          </a:bodyPr>
          <a:lstStyle/>
          <a:p>
            <a:pPr algn="ctr"/>
            <a:r>
              <a:rPr lang="de-DE" dirty="0">
                <a:solidFill>
                  <a:schemeClr val="bg1"/>
                </a:solidFill>
              </a:rPr>
              <a:t>C</a:t>
            </a:r>
          </a:p>
        </p:txBody>
      </p:sp>
      <p:sp>
        <p:nvSpPr>
          <p:cNvPr id="22" name="Textfeld 21">
            <a:extLst>
              <a:ext uri="{FF2B5EF4-FFF2-40B4-BE49-F238E27FC236}">
                <a16:creationId xmlns:a16="http://schemas.microsoft.com/office/drawing/2014/main" xmlns="" id="{4796E121-B98B-721D-580D-05D3EDABCC42}"/>
              </a:ext>
            </a:extLst>
          </p:cNvPr>
          <p:cNvSpPr txBox="1"/>
          <p:nvPr/>
        </p:nvSpPr>
        <p:spPr>
          <a:xfrm>
            <a:off x="4388885" y="2882498"/>
            <a:ext cx="448647" cy="369332"/>
          </a:xfrm>
          <a:prstGeom prst="rect">
            <a:avLst/>
          </a:prstGeom>
          <a:noFill/>
        </p:spPr>
        <p:txBody>
          <a:bodyPr wrap="square" rtlCol="0">
            <a:spAutoFit/>
          </a:bodyPr>
          <a:lstStyle/>
          <a:p>
            <a:pPr algn="ctr"/>
            <a:r>
              <a:rPr lang="de-DE" dirty="0">
                <a:solidFill>
                  <a:schemeClr val="bg1"/>
                </a:solidFill>
              </a:rPr>
              <a:t>B</a:t>
            </a:r>
          </a:p>
        </p:txBody>
      </p:sp>
      <p:sp>
        <p:nvSpPr>
          <p:cNvPr id="23" name="Textfeld 22">
            <a:extLst>
              <a:ext uri="{FF2B5EF4-FFF2-40B4-BE49-F238E27FC236}">
                <a16:creationId xmlns:a16="http://schemas.microsoft.com/office/drawing/2014/main" xmlns="" id="{E286D75A-C4FD-85F7-D587-435A2D9214FF}"/>
              </a:ext>
            </a:extLst>
          </p:cNvPr>
          <p:cNvSpPr txBox="1"/>
          <p:nvPr/>
        </p:nvSpPr>
        <p:spPr>
          <a:xfrm>
            <a:off x="4393718" y="3195737"/>
            <a:ext cx="448647" cy="369332"/>
          </a:xfrm>
          <a:prstGeom prst="rect">
            <a:avLst/>
          </a:prstGeom>
          <a:noFill/>
        </p:spPr>
        <p:txBody>
          <a:bodyPr wrap="square" rtlCol="0">
            <a:spAutoFit/>
          </a:bodyPr>
          <a:lstStyle/>
          <a:p>
            <a:pPr algn="ctr"/>
            <a:r>
              <a:rPr lang="de-DE" dirty="0">
                <a:solidFill>
                  <a:schemeClr val="bg1"/>
                </a:solidFill>
              </a:rPr>
              <a:t>A</a:t>
            </a:r>
          </a:p>
        </p:txBody>
      </p:sp>
      <p:sp>
        <p:nvSpPr>
          <p:cNvPr id="25" name="Textfeld 24">
            <a:extLst>
              <a:ext uri="{FF2B5EF4-FFF2-40B4-BE49-F238E27FC236}">
                <a16:creationId xmlns:a16="http://schemas.microsoft.com/office/drawing/2014/main" xmlns="" id="{9C815D06-9D2C-967C-12D1-76CBF83DEDE3}"/>
              </a:ext>
            </a:extLst>
          </p:cNvPr>
          <p:cNvSpPr txBox="1"/>
          <p:nvPr/>
        </p:nvSpPr>
        <p:spPr>
          <a:xfrm>
            <a:off x="8733453" y="4147721"/>
            <a:ext cx="2808515" cy="2308324"/>
          </a:xfrm>
          <a:prstGeom prst="rect">
            <a:avLst/>
          </a:prstGeom>
          <a:noFill/>
        </p:spPr>
        <p:txBody>
          <a:bodyPr wrap="square" rtlCol="0">
            <a:spAutoFit/>
          </a:bodyPr>
          <a:lstStyle/>
          <a:p>
            <a:r>
              <a:rPr lang="de-DE" dirty="0">
                <a:solidFill>
                  <a:schemeClr val="bg1"/>
                </a:solidFill>
              </a:rPr>
              <a:t>Ergebnisse: </a:t>
            </a:r>
          </a:p>
          <a:p>
            <a:endParaRPr lang="de-DE" dirty="0">
              <a:solidFill>
                <a:schemeClr val="bg1"/>
              </a:solidFill>
            </a:endParaRPr>
          </a:p>
          <a:p>
            <a:pPr marL="285750" indent="-285750">
              <a:buFont typeface="Wingdings" panose="05000000000000000000" pitchFamily="2" charset="2"/>
              <a:buChar char="v"/>
            </a:pPr>
            <a:r>
              <a:rPr lang="de-DE" dirty="0">
                <a:solidFill>
                  <a:schemeClr val="bg1"/>
                </a:solidFill>
              </a:rPr>
              <a:t>A: 70</a:t>
            </a:r>
          </a:p>
          <a:p>
            <a:pPr marL="285750" indent="-285750">
              <a:buFont typeface="Wingdings" panose="05000000000000000000" pitchFamily="2" charset="2"/>
              <a:buChar char="v"/>
            </a:pPr>
            <a:r>
              <a:rPr lang="de-DE" dirty="0">
                <a:solidFill>
                  <a:schemeClr val="bg1"/>
                </a:solidFill>
              </a:rPr>
              <a:t>B: 67</a:t>
            </a:r>
          </a:p>
          <a:p>
            <a:pPr marL="285750" indent="-285750">
              <a:buFont typeface="Wingdings" panose="05000000000000000000" pitchFamily="2" charset="2"/>
              <a:buChar char="v"/>
            </a:pPr>
            <a:r>
              <a:rPr lang="de-DE" dirty="0">
                <a:solidFill>
                  <a:schemeClr val="bg1"/>
                </a:solidFill>
              </a:rPr>
              <a:t>C: 102</a:t>
            </a:r>
          </a:p>
          <a:p>
            <a:pPr marL="285750" indent="-285750">
              <a:buFont typeface="Wingdings" panose="05000000000000000000" pitchFamily="2" charset="2"/>
              <a:buChar char="v"/>
            </a:pPr>
            <a:r>
              <a:rPr lang="de-DE" dirty="0">
                <a:solidFill>
                  <a:schemeClr val="bg1"/>
                </a:solidFill>
              </a:rPr>
              <a:t>D: 80</a:t>
            </a:r>
          </a:p>
          <a:p>
            <a:pPr marL="285750" indent="-285750">
              <a:buFont typeface="Wingdings" panose="05000000000000000000" pitchFamily="2" charset="2"/>
              <a:buChar char="v"/>
            </a:pPr>
            <a:r>
              <a:rPr lang="de-DE" dirty="0">
                <a:solidFill>
                  <a:schemeClr val="bg1"/>
                </a:solidFill>
              </a:rPr>
              <a:t>E: 22</a:t>
            </a:r>
          </a:p>
          <a:p>
            <a:endParaRPr lang="de-DE" dirty="0">
              <a:solidFill>
                <a:schemeClr val="bg1"/>
              </a:solidFill>
            </a:endParaRPr>
          </a:p>
        </p:txBody>
      </p:sp>
    </p:spTree>
    <p:extLst>
      <p:ext uri="{BB962C8B-B14F-4D97-AF65-F5344CB8AC3E}">
        <p14:creationId xmlns:p14="http://schemas.microsoft.com/office/powerpoint/2010/main" val="202622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2. Auswertung der Fragen</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8</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graphicFrame>
        <p:nvGraphicFramePr>
          <p:cNvPr id="4" name="Diagramm 3">
            <a:extLst>
              <a:ext uri="{FF2B5EF4-FFF2-40B4-BE49-F238E27FC236}">
                <a16:creationId xmlns:a16="http://schemas.microsoft.com/office/drawing/2014/main" xmlns="" id="{8AE05BB4-6E77-493E-4D20-EAB8E1BD18E6}"/>
              </a:ext>
            </a:extLst>
          </p:cNvPr>
          <p:cNvGraphicFramePr/>
          <p:nvPr>
            <p:extLst>
              <p:ext uri="{D42A27DB-BD31-4B8C-83A1-F6EECF244321}">
                <p14:modId xmlns:p14="http://schemas.microsoft.com/office/powerpoint/2010/main" val="2498009679"/>
              </p:ext>
            </p:extLst>
          </p:nvPr>
        </p:nvGraphicFramePr>
        <p:xfrm>
          <a:off x="6286502" y="156191"/>
          <a:ext cx="5613139" cy="337078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feld 7">
            <a:extLst>
              <a:ext uri="{FF2B5EF4-FFF2-40B4-BE49-F238E27FC236}">
                <a16:creationId xmlns:a16="http://schemas.microsoft.com/office/drawing/2014/main" xmlns="" id="{B75AD240-874E-DE4B-8E75-9D8CD14C605F}"/>
              </a:ext>
            </a:extLst>
          </p:cNvPr>
          <p:cNvSpPr txBox="1"/>
          <p:nvPr/>
        </p:nvSpPr>
        <p:spPr>
          <a:xfrm>
            <a:off x="2034074" y="2839574"/>
            <a:ext cx="7259216" cy="3108543"/>
          </a:xfrm>
          <a:prstGeom prst="rect">
            <a:avLst/>
          </a:prstGeom>
          <a:noFill/>
        </p:spPr>
        <p:txBody>
          <a:bodyPr wrap="square" rtlCol="0">
            <a:spAutoFit/>
          </a:bodyPr>
          <a:lstStyle/>
          <a:p>
            <a:r>
              <a:rPr lang="de-DE" b="1" dirty="0">
                <a:solidFill>
                  <a:schemeClr val="bg1"/>
                </a:solidFill>
              </a:rPr>
              <a:t>Vorschläge:</a:t>
            </a:r>
          </a:p>
          <a:p>
            <a:endParaRPr lang="de-DE" dirty="0">
              <a:solidFill>
                <a:schemeClr val="bg1"/>
              </a:solidFill>
            </a:endParaRPr>
          </a:p>
          <a:p>
            <a:pPr marL="285750" indent="-285750">
              <a:buFont typeface="Wingdings" panose="05000000000000000000" pitchFamily="2" charset="2"/>
              <a:buChar char="Ø"/>
            </a:pPr>
            <a:r>
              <a:rPr lang="de-DE" sz="1600" dirty="0">
                <a:solidFill>
                  <a:schemeClr val="bg1"/>
                </a:solidFill>
              </a:rPr>
              <a:t>Tier- und Kinderschutz</a:t>
            </a:r>
          </a:p>
          <a:p>
            <a:pPr marL="285750" indent="-285750">
              <a:buFont typeface="Wingdings" panose="05000000000000000000" pitchFamily="2" charset="2"/>
              <a:buChar char="Ø"/>
            </a:pPr>
            <a:r>
              <a:rPr lang="de-DE" sz="1600" dirty="0">
                <a:solidFill>
                  <a:schemeClr val="bg1"/>
                </a:solidFill>
              </a:rPr>
              <a:t>Akzeptanz von jedem Geschlecht/sexueller Orientierung/Herkunft/Alter/Kultur </a:t>
            </a:r>
          </a:p>
          <a:p>
            <a:pPr marL="285750" indent="-285750">
              <a:buFont typeface="Wingdings" panose="05000000000000000000" pitchFamily="2" charset="2"/>
              <a:buChar char="Ø"/>
            </a:pPr>
            <a:r>
              <a:rPr lang="de-DE" sz="1600" dirty="0">
                <a:solidFill>
                  <a:schemeClr val="bg1"/>
                </a:solidFill>
              </a:rPr>
              <a:t>Eine zeitgemäße Kirche, Gleichberechtigung der Frauen auch in Kirchenämtern</a:t>
            </a:r>
          </a:p>
          <a:p>
            <a:pPr marL="285750" indent="-285750">
              <a:buFont typeface="Wingdings" panose="05000000000000000000" pitchFamily="2" charset="2"/>
              <a:buChar char="Ø"/>
            </a:pPr>
            <a:r>
              <a:rPr lang="de-DE" sz="1600" dirty="0">
                <a:solidFill>
                  <a:schemeClr val="bg1"/>
                </a:solidFill>
              </a:rPr>
              <a:t>Moderne Gottesdienste / lebensnahe Predigten </a:t>
            </a:r>
          </a:p>
          <a:p>
            <a:pPr marL="285750" indent="-285750">
              <a:buFont typeface="Wingdings" panose="05000000000000000000" pitchFamily="2" charset="2"/>
              <a:buChar char="Ø"/>
            </a:pPr>
            <a:r>
              <a:rPr lang="de-DE" sz="1600" dirty="0">
                <a:solidFill>
                  <a:schemeClr val="bg1"/>
                </a:solidFill>
              </a:rPr>
              <a:t>Stärkeres Engagement für die über 80-jährigen</a:t>
            </a:r>
          </a:p>
          <a:p>
            <a:pPr marL="285750" indent="-285750">
              <a:buFont typeface="Wingdings" panose="05000000000000000000" pitchFamily="2" charset="2"/>
              <a:buChar char="Ø"/>
            </a:pPr>
            <a:r>
              <a:rPr lang="de-DE" sz="1600" dirty="0">
                <a:solidFill>
                  <a:schemeClr val="bg1"/>
                </a:solidFill>
              </a:rPr>
              <a:t>Geschiedene Christen nicht ausschließen </a:t>
            </a:r>
          </a:p>
          <a:p>
            <a:pPr marL="285750" indent="-285750">
              <a:buFont typeface="Wingdings" panose="05000000000000000000" pitchFamily="2" charset="2"/>
              <a:buChar char="Ø"/>
            </a:pPr>
            <a:r>
              <a:rPr lang="de-DE" sz="1600" dirty="0">
                <a:solidFill>
                  <a:schemeClr val="bg1"/>
                </a:solidFill>
              </a:rPr>
              <a:t>Besseres Zusammenleben innerhalb der Kirche (Pfarrer, Kirchenverwaltung)</a:t>
            </a:r>
          </a:p>
          <a:p>
            <a:pPr marL="285750" indent="-285750">
              <a:buFont typeface="Wingdings" panose="05000000000000000000" pitchFamily="2" charset="2"/>
              <a:buChar char="Ø"/>
            </a:pPr>
            <a:r>
              <a:rPr lang="de-DE" sz="1600" dirty="0">
                <a:solidFill>
                  <a:schemeClr val="bg1"/>
                </a:solidFill>
              </a:rPr>
              <a:t>Gegen Vertuschung und Verharmlosung von Missbrauch gegenüber Kindern und Jugendlichen in der Diözese. Drängen auf restlose Aufklärung im Finanzskandal.</a:t>
            </a:r>
          </a:p>
        </p:txBody>
      </p:sp>
    </p:spTree>
    <p:extLst>
      <p:ext uri="{BB962C8B-B14F-4D97-AF65-F5344CB8AC3E}">
        <p14:creationId xmlns:p14="http://schemas.microsoft.com/office/powerpoint/2010/main" val="19714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xmlns="" id="{1353F689-2E51-BF4F-AE47-7CEB7CC4C52A}"/>
              </a:ext>
            </a:extLst>
          </p:cNvPr>
          <p:cNvSpPr>
            <a:spLocks noGrp="1"/>
          </p:cNvSpPr>
          <p:nvPr>
            <p:ph type="title"/>
          </p:nvPr>
        </p:nvSpPr>
        <p:spPr/>
        <p:txBody>
          <a:bodyPr rtlCol="0">
            <a:noAutofit/>
          </a:bodyPr>
          <a:lstStyle/>
          <a:p>
            <a:pPr rtl="0"/>
            <a:r>
              <a:rPr lang="de-DE" sz="2800" dirty="0"/>
              <a:t>2. Auswertung der Fragen</a:t>
            </a:r>
          </a:p>
        </p:txBody>
      </p:sp>
      <p:sp>
        <p:nvSpPr>
          <p:cNvPr id="7" name="Foliennummernplatzhalt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de-DE" smtClean="0"/>
              <a:pPr rtl="0"/>
              <a:t>9</a:t>
            </a:fld>
            <a:endParaRPr lang="de-DE"/>
          </a:p>
        </p:txBody>
      </p:sp>
      <p:sp>
        <p:nvSpPr>
          <p:cNvPr id="6" name="Fußzeilenplatzhalt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rtlCol="0"/>
          <a:lstStyle/>
          <a:p>
            <a:pPr rtl="0"/>
            <a:r>
              <a:rPr lang="de-DE" dirty="0"/>
              <a:t>Pastoralkonzept 2023</a:t>
            </a:r>
          </a:p>
        </p:txBody>
      </p:sp>
      <p:sp>
        <p:nvSpPr>
          <p:cNvPr id="5" name="Datumsplatzhalter 4">
            <a:extLst>
              <a:ext uri="{FF2B5EF4-FFF2-40B4-BE49-F238E27FC236}">
                <a16:creationId xmlns:a16="http://schemas.microsoft.com/office/drawing/2014/main" xmlns="" id="{2E803E71-3088-0347-9BCC-16ADB551CCC8}"/>
              </a:ext>
            </a:extLst>
          </p:cNvPr>
          <p:cNvSpPr>
            <a:spLocks noGrp="1"/>
          </p:cNvSpPr>
          <p:nvPr>
            <p:ph type="dt" sz="half" idx="14"/>
          </p:nvPr>
        </p:nvSpPr>
        <p:spPr>
          <a:xfrm>
            <a:off x="2992120" y="6332220"/>
            <a:ext cx="1313180" cy="247651"/>
          </a:xfrm>
        </p:spPr>
        <p:txBody>
          <a:bodyPr rtlCol="0"/>
          <a:lstStyle/>
          <a:p>
            <a:pPr rtl="0"/>
            <a:fld id="{8705AA0D-3DED-4615-93C1-E9FA05244E63}" type="datetime4">
              <a:rPr lang="de-DE" smtClean="0"/>
              <a:t>30. Mai 2023</a:t>
            </a:fld>
            <a:endParaRPr lang="de-DE"/>
          </a:p>
        </p:txBody>
      </p:sp>
      <p:sp>
        <p:nvSpPr>
          <p:cNvPr id="8" name="Textfeld 7">
            <a:extLst>
              <a:ext uri="{FF2B5EF4-FFF2-40B4-BE49-F238E27FC236}">
                <a16:creationId xmlns:a16="http://schemas.microsoft.com/office/drawing/2014/main" xmlns="" id="{B75AD240-874E-DE4B-8E75-9D8CD14C605F}"/>
              </a:ext>
            </a:extLst>
          </p:cNvPr>
          <p:cNvSpPr txBox="1"/>
          <p:nvPr/>
        </p:nvSpPr>
        <p:spPr>
          <a:xfrm>
            <a:off x="6759925" y="2929689"/>
            <a:ext cx="5309118" cy="2369880"/>
          </a:xfrm>
          <a:prstGeom prst="rect">
            <a:avLst/>
          </a:prstGeom>
          <a:noFill/>
        </p:spPr>
        <p:txBody>
          <a:bodyPr wrap="square" rtlCol="0">
            <a:spAutoFit/>
          </a:bodyPr>
          <a:lstStyle/>
          <a:p>
            <a:r>
              <a:rPr lang="de-DE" b="1" dirty="0">
                <a:solidFill>
                  <a:schemeClr val="bg1"/>
                </a:solidFill>
              </a:rPr>
              <a:t>Vorschläge:</a:t>
            </a:r>
          </a:p>
          <a:p>
            <a:endParaRPr lang="de-DE" b="1" dirty="0">
              <a:solidFill>
                <a:schemeClr val="bg1"/>
              </a:solidFill>
            </a:endParaRPr>
          </a:p>
          <a:p>
            <a:pPr marL="285750" indent="-285750">
              <a:buFont typeface="Wingdings" panose="05000000000000000000" pitchFamily="2" charset="2"/>
              <a:buChar char="Ø"/>
            </a:pPr>
            <a:r>
              <a:rPr lang="de-DE" sz="1600" dirty="0">
                <a:solidFill>
                  <a:schemeClr val="bg1"/>
                </a:solidFill>
              </a:rPr>
              <a:t>Nachdem es das wichtigste Gebot ist, vielleicht einen Selbstliebe Coach als Erwachsenenbildung einladen</a:t>
            </a:r>
          </a:p>
          <a:p>
            <a:pPr marL="285750" indent="-285750">
              <a:buFont typeface="Wingdings" panose="05000000000000000000" pitchFamily="2" charset="2"/>
              <a:buChar char="Ø"/>
            </a:pPr>
            <a:r>
              <a:rPr lang="de-DE" sz="1600" dirty="0">
                <a:solidFill>
                  <a:schemeClr val="bg1"/>
                </a:solidFill>
              </a:rPr>
              <a:t>Tiersegnungen</a:t>
            </a:r>
          </a:p>
          <a:p>
            <a:pPr marL="285750" indent="-285750">
              <a:buFont typeface="Wingdings" panose="05000000000000000000" pitchFamily="2" charset="2"/>
              <a:buChar char="Ø"/>
            </a:pPr>
            <a:r>
              <a:rPr lang="de-DE" sz="1600" dirty="0">
                <a:solidFill>
                  <a:schemeClr val="bg1"/>
                </a:solidFill>
              </a:rPr>
              <a:t>Einbindung von neuen Einwohnern in die neue Pfarrgemeinde</a:t>
            </a:r>
          </a:p>
          <a:p>
            <a:pPr marL="285750" indent="-285750">
              <a:buFont typeface="Wingdings" panose="05000000000000000000" pitchFamily="2" charset="2"/>
              <a:buChar char="Ø"/>
            </a:pPr>
            <a:r>
              <a:rPr lang="de-DE" sz="1600" dirty="0">
                <a:solidFill>
                  <a:schemeClr val="bg1"/>
                </a:solidFill>
              </a:rPr>
              <a:t>Online Gottesdienste</a:t>
            </a:r>
          </a:p>
          <a:p>
            <a:pPr marL="285750" indent="-285750">
              <a:buFont typeface="Wingdings" panose="05000000000000000000" pitchFamily="2" charset="2"/>
              <a:buChar char="Ø"/>
            </a:pPr>
            <a:r>
              <a:rPr lang="de-DE" sz="1600" dirty="0">
                <a:solidFill>
                  <a:schemeClr val="bg1"/>
                </a:solidFill>
              </a:rPr>
              <a:t>Austausch der Pfarreien</a:t>
            </a:r>
          </a:p>
        </p:txBody>
      </p:sp>
      <p:graphicFrame>
        <p:nvGraphicFramePr>
          <p:cNvPr id="2" name="Diagramm 1">
            <a:extLst>
              <a:ext uri="{FF2B5EF4-FFF2-40B4-BE49-F238E27FC236}">
                <a16:creationId xmlns:a16="http://schemas.microsoft.com/office/drawing/2014/main" xmlns="" id="{704E197E-900B-735D-A8D6-A6C682084E76}"/>
              </a:ext>
            </a:extLst>
          </p:cNvPr>
          <p:cNvGraphicFramePr/>
          <p:nvPr>
            <p:extLst>
              <p:ext uri="{D42A27DB-BD31-4B8C-83A1-F6EECF244321}">
                <p14:modId xmlns:p14="http://schemas.microsoft.com/office/powerpoint/2010/main" val="428050692"/>
              </p:ext>
            </p:extLst>
          </p:nvPr>
        </p:nvGraphicFramePr>
        <p:xfrm>
          <a:off x="977384" y="2281116"/>
          <a:ext cx="5585148"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5409908"/>
      </p:ext>
    </p:extLst>
  </p:cSld>
  <p:clrMapOvr>
    <a:masterClrMapping/>
  </p:clrMapOvr>
</p:sld>
</file>

<file path=ppt/theme/theme1.xml><?xml version="1.0" encoding="utf-8"?>
<a:theme xmlns:a="http://schemas.openxmlformats.org/drawingml/2006/main" name="Design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72233199.tgt.Office_49129363_TF78853419_Win32_OJ110714667.potx" id="{7A2F4668-93F6-471B-83F7-430174FEFEDB}" vid="{D465AC0A-71ED-48EF-BF24-B82474E30F21}"/>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920A6DA614B1B4BA8F3AADD41DF8CDA" ma:contentTypeVersion="7" ma:contentTypeDescription="Ein neues Dokument erstellen." ma:contentTypeScope="" ma:versionID="fa456587f2f66df9037ea07eed09a8dd">
  <xsd:schema xmlns:xsd="http://www.w3.org/2001/XMLSchema" xmlns:xs="http://www.w3.org/2001/XMLSchema" xmlns:p="http://schemas.microsoft.com/office/2006/metadata/properties" xmlns:ns3="0826a9fd-5737-4eac-aa18-ffbff5a34e4f" xmlns:ns4="9814d029-c2ec-43bb-8d6a-ccce3a0886f5" targetNamespace="http://schemas.microsoft.com/office/2006/metadata/properties" ma:root="true" ma:fieldsID="bc09d960873a789f151a6dbc141bf5ac" ns3:_="" ns4:_="">
    <xsd:import namespace="0826a9fd-5737-4eac-aa18-ffbff5a34e4f"/>
    <xsd:import namespace="9814d029-c2ec-43bb-8d6a-ccce3a0886f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26a9fd-5737-4eac-aa18-ffbff5a34e4f"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SharingHintHash" ma:index="10" nillable="true" ma:displayName="Freigabehinweis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14d029-c2ec-43bb-8d6a-ccce3a0886f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9814d029-c2ec-43bb-8d6a-ccce3a0886f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9DE2E8-E1B1-429A-8393-01921F02CE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26a9fd-5737-4eac-aa18-ffbff5a34e4f"/>
    <ds:schemaRef ds:uri="9814d029-c2ec-43bb-8d6a-ccce3a0886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EC1AB0-9704-404D-B6D3-819D938AC55B}">
  <ds:schemaRefs>
    <ds:schemaRef ds:uri="http://schemas.openxmlformats.org/package/2006/metadata/core-properties"/>
    <ds:schemaRef ds:uri="0826a9fd-5737-4eac-aa18-ffbff5a34e4f"/>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9814d029-c2ec-43bb-8d6a-ccce3a0886f5"/>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D20B6E4-879E-4E6C-BDE7-261540CD37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Auswertung Umfrage Pastoralkonzept Denkendorf </Template>
  <TotalTime>0</TotalTime>
  <Words>1601</Words>
  <Application>Microsoft Office PowerPoint</Application>
  <PresentationFormat>Benutzerdefiniert</PresentationFormat>
  <Paragraphs>231</Paragraphs>
  <Slides>18</Slides>
  <Notes>18</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Design1</vt:lpstr>
      <vt:lpstr>Auswertung des Fragebogen</vt:lpstr>
      <vt:lpstr>Agenda</vt:lpstr>
      <vt:lpstr>1. Auswertung sozialer Daten</vt:lpstr>
      <vt:lpstr>1. Auswertung sozialer Daten</vt:lpstr>
      <vt:lpstr>1. Auswertung sozialer Daten</vt:lpstr>
      <vt:lpstr>2. Auswertung der Fragen</vt:lpstr>
      <vt:lpstr>2. Auswertung der Fragen</vt:lpstr>
      <vt:lpstr>2. Auswertung der Fragen</vt:lpstr>
      <vt:lpstr>2. Auswertung der Fragen</vt:lpstr>
      <vt:lpstr>PowerPoint-Präsentation</vt:lpstr>
      <vt:lpstr>3. Relation zu den Fragen </vt:lpstr>
      <vt:lpstr>4. Anliegen/Vorschläge </vt:lpstr>
      <vt:lpstr>4. Anliegen/Vorschläge </vt:lpstr>
      <vt:lpstr>4. Anliegen/Vorschläge </vt:lpstr>
      <vt:lpstr>4. Anliegen/Vorschläge </vt:lpstr>
      <vt:lpstr>4. Anliegen/Vorschläge </vt:lpstr>
      <vt:lpstr>4. Anliegen/Vorschläge </vt:lpstr>
      <vt:lpstr>5. Abschluss</vt:lpstr>
    </vt:vector>
  </TitlesOfParts>
  <Company>Frost-RL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Auswertung des Fragebogen</dc:title>
  <dc:creator>Schmid, Luisa</dc:creator>
  <cp:lastModifiedBy>Katharina Klein</cp:lastModifiedBy>
  <cp:revision>1</cp:revision>
  <dcterms:created xsi:type="dcterms:W3CDTF">2023-05-20T21:02:10Z</dcterms:created>
  <dcterms:modified xsi:type="dcterms:W3CDTF">2023-05-30T07:02:00Z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0x010100C920A6DA614B1B4BA8F3AADD41DF8CDA</vt:lpwstr>
  </property>
</Properties>
</file>